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2" r:id="rId2"/>
    <p:sldId id="304" r:id="rId3"/>
    <p:sldId id="305" r:id="rId4"/>
    <p:sldId id="307" r:id="rId5"/>
    <p:sldId id="306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19" r:id="rId17"/>
    <p:sldId id="321" r:id="rId18"/>
    <p:sldId id="318" r:id="rId19"/>
    <p:sldId id="268" r:id="rId20"/>
    <p:sldId id="299" r:id="rId21"/>
    <p:sldId id="284" r:id="rId22"/>
    <p:sldId id="270" r:id="rId23"/>
    <p:sldId id="269" r:id="rId24"/>
    <p:sldId id="285" r:id="rId25"/>
    <p:sldId id="286" r:id="rId26"/>
    <p:sldId id="287" r:id="rId27"/>
    <p:sldId id="272" r:id="rId28"/>
    <p:sldId id="288" r:id="rId29"/>
    <p:sldId id="289" r:id="rId30"/>
    <p:sldId id="271" r:id="rId31"/>
    <p:sldId id="320" r:id="rId32"/>
    <p:sldId id="301" r:id="rId33"/>
    <p:sldId id="290" r:id="rId34"/>
    <p:sldId id="291" r:id="rId35"/>
    <p:sldId id="273" r:id="rId36"/>
    <p:sldId id="293" r:id="rId37"/>
    <p:sldId id="274" r:id="rId38"/>
    <p:sldId id="292" r:id="rId39"/>
    <p:sldId id="275" r:id="rId40"/>
    <p:sldId id="276" r:id="rId41"/>
    <p:sldId id="294" r:id="rId42"/>
    <p:sldId id="295" r:id="rId43"/>
    <p:sldId id="296" r:id="rId44"/>
    <p:sldId id="297" r:id="rId45"/>
    <p:sldId id="277" r:id="rId46"/>
    <p:sldId id="298" r:id="rId47"/>
    <p:sldId id="300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0CEA53-9B05-B01E-063E-CA067C9D40E8}" v="1708" dt="2020-08-19T17:48:35.074"/>
    <p1510:client id="{6460B595-FBFC-F36C-A77B-B37343882C0C}" v="972" dt="2020-08-17T22:02:14.680"/>
    <p1510:client id="{7CB3C6F7-F7D1-9423-6AAD-1471F95037DB}" v="7" dt="2020-08-17T22:12:58.777"/>
    <p1510:client id="{BC6A324D-C360-428A-85D4-CD7C9059D3BF}" v="14988" dt="2020-08-17T20:40:29.9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1201 Abhishek Jha" userId="S::abhishekjha_18633@aitpune.edu.in::ce9beb43-02ee-4f21-bc03-0d1b71b9a417" providerId="AD" clId="Web-{580CEA53-9B05-B01E-063E-CA067C9D40E8}"/>
    <pc:docChg chg="addSld delSld modSld sldOrd">
      <pc:chgData name="1201 Abhishek Jha" userId="S::abhishekjha_18633@aitpune.edu.in::ce9beb43-02ee-4f21-bc03-0d1b71b9a417" providerId="AD" clId="Web-{580CEA53-9B05-B01E-063E-CA067C9D40E8}" dt="2020-08-19T17:48:35.074" v="1681" actId="20577"/>
      <pc:docMkLst>
        <pc:docMk/>
      </pc:docMkLst>
      <pc:sldChg chg="del">
        <pc:chgData name="1201 Abhishek Jha" userId="S::abhishekjha_18633@aitpune.edu.in::ce9beb43-02ee-4f21-bc03-0d1b71b9a417" providerId="AD" clId="Web-{580CEA53-9B05-B01E-063E-CA067C9D40E8}" dt="2020-08-19T17:45:12.586" v="1576"/>
        <pc:sldMkLst>
          <pc:docMk/>
          <pc:sldMk cId="2892284107" sldId="267"/>
        </pc:sldMkLst>
      </pc:sldChg>
      <pc:sldChg chg="ord">
        <pc:chgData name="1201 Abhishek Jha" userId="S::abhishekjha_18633@aitpune.edu.in::ce9beb43-02ee-4f21-bc03-0d1b71b9a417" providerId="AD" clId="Web-{580CEA53-9B05-B01E-063E-CA067C9D40E8}" dt="2020-08-19T17:45:22.148" v="1583"/>
        <pc:sldMkLst>
          <pc:docMk/>
          <pc:sldMk cId="810501343" sldId="268"/>
        </pc:sldMkLst>
      </pc:sldChg>
      <pc:sldChg chg="del">
        <pc:chgData name="1201 Abhishek Jha" userId="S::abhishekjha_18633@aitpune.edu.in::ce9beb43-02ee-4f21-bc03-0d1b71b9a417" providerId="AD" clId="Web-{580CEA53-9B05-B01E-063E-CA067C9D40E8}" dt="2020-08-19T17:45:12.836" v="1577"/>
        <pc:sldMkLst>
          <pc:docMk/>
          <pc:sldMk cId="831530678" sldId="278"/>
        </pc:sldMkLst>
      </pc:sldChg>
      <pc:sldChg chg="del">
        <pc:chgData name="1201 Abhishek Jha" userId="S::abhishekjha_18633@aitpune.edu.in::ce9beb43-02ee-4f21-bc03-0d1b71b9a417" providerId="AD" clId="Web-{580CEA53-9B05-B01E-063E-CA067C9D40E8}" dt="2020-08-19T17:45:13.914" v="1578"/>
        <pc:sldMkLst>
          <pc:docMk/>
          <pc:sldMk cId="1823470243" sldId="279"/>
        </pc:sldMkLst>
      </pc:sldChg>
      <pc:sldChg chg="del">
        <pc:chgData name="1201 Abhishek Jha" userId="S::abhishekjha_18633@aitpune.edu.in::ce9beb43-02ee-4f21-bc03-0d1b71b9a417" providerId="AD" clId="Web-{580CEA53-9B05-B01E-063E-CA067C9D40E8}" dt="2020-08-19T17:45:15.226" v="1579"/>
        <pc:sldMkLst>
          <pc:docMk/>
          <pc:sldMk cId="1016477956" sldId="280"/>
        </pc:sldMkLst>
      </pc:sldChg>
      <pc:sldChg chg="del">
        <pc:chgData name="1201 Abhishek Jha" userId="S::abhishekjha_18633@aitpune.edu.in::ce9beb43-02ee-4f21-bc03-0d1b71b9a417" providerId="AD" clId="Web-{580CEA53-9B05-B01E-063E-CA067C9D40E8}" dt="2020-08-19T17:45:16.242" v="1580"/>
        <pc:sldMkLst>
          <pc:docMk/>
          <pc:sldMk cId="4128045653" sldId="281"/>
        </pc:sldMkLst>
      </pc:sldChg>
      <pc:sldChg chg="del">
        <pc:chgData name="1201 Abhishek Jha" userId="S::abhishekjha_18633@aitpune.edu.in::ce9beb43-02ee-4f21-bc03-0d1b71b9a417" providerId="AD" clId="Web-{580CEA53-9B05-B01E-063E-CA067C9D40E8}" dt="2020-08-19T17:45:17.695" v="1581"/>
        <pc:sldMkLst>
          <pc:docMk/>
          <pc:sldMk cId="4269861937" sldId="282"/>
        </pc:sldMkLst>
      </pc:sldChg>
      <pc:sldChg chg="del">
        <pc:chgData name="1201 Abhishek Jha" userId="S::abhishekjha_18633@aitpune.edu.in::ce9beb43-02ee-4f21-bc03-0d1b71b9a417" providerId="AD" clId="Web-{580CEA53-9B05-B01E-063E-CA067C9D40E8}" dt="2020-08-19T17:45:19.305" v="1582"/>
        <pc:sldMkLst>
          <pc:docMk/>
          <pc:sldMk cId="2844429718" sldId="283"/>
        </pc:sldMkLst>
      </pc:sldChg>
      <pc:sldChg chg="ord">
        <pc:chgData name="1201 Abhishek Jha" userId="S::abhishekjha_18633@aitpune.edu.in::ce9beb43-02ee-4f21-bc03-0d1b71b9a417" providerId="AD" clId="Web-{580CEA53-9B05-B01E-063E-CA067C9D40E8}" dt="2020-08-19T17:11:36.561" v="880"/>
        <pc:sldMkLst>
          <pc:docMk/>
          <pc:sldMk cId="1746576543" sldId="299"/>
        </pc:sldMkLst>
      </pc:sldChg>
      <pc:sldChg chg="addSp delSp modSp new">
        <pc:chgData name="1201 Abhishek Jha" userId="S::abhishekjha_18633@aitpune.edu.in::ce9beb43-02ee-4f21-bc03-0d1b71b9a417" providerId="AD" clId="Web-{580CEA53-9B05-B01E-063E-CA067C9D40E8}" dt="2020-08-19T16:31:18.200" v="148" actId="20577"/>
        <pc:sldMkLst>
          <pc:docMk/>
          <pc:sldMk cId="164929779" sldId="302"/>
        </pc:sldMkLst>
        <pc:spChg chg="del">
          <ac:chgData name="1201 Abhishek Jha" userId="S::abhishekjha_18633@aitpune.edu.in::ce9beb43-02ee-4f21-bc03-0d1b71b9a417" providerId="AD" clId="Web-{580CEA53-9B05-B01E-063E-CA067C9D40E8}" dt="2020-08-19T15:26:05.762" v="2"/>
          <ac:spMkLst>
            <pc:docMk/>
            <pc:sldMk cId="164929779" sldId="302"/>
            <ac:spMk id="2" creationId="{32F019D6-2921-4DE7-BACF-95DFE220414D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5:26:05.762" v="1"/>
          <ac:spMkLst>
            <pc:docMk/>
            <pc:sldMk cId="164929779" sldId="302"/>
            <ac:spMk id="3" creationId="{8F3EE0D4-6DA8-471D-BB1E-8088545F550A}"/>
          </ac:spMkLst>
        </pc:spChg>
        <pc:spChg chg="add del mod">
          <ac:chgData name="1201 Abhishek Jha" userId="S::abhishekjha_18633@aitpune.edu.in::ce9beb43-02ee-4f21-bc03-0d1b71b9a417" providerId="AD" clId="Web-{580CEA53-9B05-B01E-063E-CA067C9D40E8}" dt="2020-08-19T16:30:28.386" v="118"/>
          <ac:spMkLst>
            <pc:docMk/>
            <pc:sldMk cId="164929779" sldId="302"/>
            <ac:spMk id="4" creationId="{0A03E3B9-44FE-412D-BFF3-EB72EEB274CB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6:31:18.200" v="148" actId="20577"/>
          <ac:spMkLst>
            <pc:docMk/>
            <pc:sldMk cId="164929779" sldId="302"/>
            <ac:spMk id="5" creationId="{550D9A3E-68A6-4998-B93C-BE0B5127FAB5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6:30:59.262" v="121" actId="1076"/>
          <ac:picMkLst>
            <pc:docMk/>
            <pc:sldMk cId="164929779" sldId="302"/>
            <ac:picMk id="2" creationId="{DE62BF5C-7FA8-4F2E-9C09-C835EDAB1A2B}"/>
          </ac:picMkLst>
        </pc:picChg>
      </pc:sldChg>
      <pc:sldChg chg="addSp delSp modSp new del">
        <pc:chgData name="1201 Abhishek Jha" userId="S::abhishekjha_18633@aitpune.edu.in::ce9beb43-02ee-4f21-bc03-0d1b71b9a417" providerId="AD" clId="Web-{580CEA53-9B05-B01E-063E-CA067C9D40E8}" dt="2020-08-19T16:46:37.718" v="327"/>
        <pc:sldMkLst>
          <pc:docMk/>
          <pc:sldMk cId="395382522" sldId="303"/>
        </pc:sldMkLst>
        <pc:spChg chg="del">
          <ac:chgData name="1201 Abhishek Jha" userId="S::abhishekjha_18633@aitpune.edu.in::ce9beb43-02ee-4f21-bc03-0d1b71b9a417" providerId="AD" clId="Web-{580CEA53-9B05-B01E-063E-CA067C9D40E8}" dt="2020-08-19T16:31:26.669" v="153"/>
          <ac:spMkLst>
            <pc:docMk/>
            <pc:sldMk cId="395382522" sldId="303"/>
            <ac:spMk id="2" creationId="{90697004-6B09-43D1-A679-3639C94E554A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6:31:26.669" v="152"/>
          <ac:spMkLst>
            <pc:docMk/>
            <pc:sldMk cId="395382522" sldId="303"/>
            <ac:spMk id="3" creationId="{694C9B62-DE5D-489A-9701-FEEE471752AA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6:44:24.778" v="311" actId="20577"/>
          <ac:spMkLst>
            <pc:docMk/>
            <pc:sldMk cId="395382522" sldId="303"/>
            <ac:spMk id="4" creationId="{4EA3F4B0-8B3A-452C-82EB-E1E91207E5E7}"/>
          </ac:spMkLst>
        </pc:spChg>
        <pc:picChg chg="add del mod">
          <ac:chgData name="1201 Abhishek Jha" userId="S::abhishekjha_18633@aitpune.edu.in::ce9beb43-02ee-4f21-bc03-0d1b71b9a417" providerId="AD" clId="Web-{580CEA53-9B05-B01E-063E-CA067C9D40E8}" dt="2020-08-19T16:44:14.044" v="290"/>
          <ac:picMkLst>
            <pc:docMk/>
            <pc:sldMk cId="395382522" sldId="303"/>
            <ac:picMk id="5" creationId="{A746BD19-70D5-4149-B201-B4388A8463FB}"/>
          </ac:picMkLst>
        </pc:picChg>
        <pc:picChg chg="add mod">
          <ac:chgData name="1201 Abhishek Jha" userId="S::abhishekjha_18633@aitpune.edu.in::ce9beb43-02ee-4f21-bc03-0d1b71b9a417" providerId="AD" clId="Web-{580CEA53-9B05-B01E-063E-CA067C9D40E8}" dt="2020-08-19T16:44:47.654" v="317" actId="14100"/>
          <ac:picMkLst>
            <pc:docMk/>
            <pc:sldMk cId="395382522" sldId="303"/>
            <ac:picMk id="6" creationId="{78F85AAB-CD6D-4B1E-9A7F-950C110E865C}"/>
          </ac:picMkLst>
        </pc:picChg>
      </pc:sldChg>
      <pc:sldChg chg="addSp delSp modSp add replId">
        <pc:chgData name="1201 Abhishek Jha" userId="S::abhishekjha_18633@aitpune.edu.in::ce9beb43-02ee-4f21-bc03-0d1b71b9a417" providerId="AD" clId="Web-{580CEA53-9B05-B01E-063E-CA067C9D40E8}" dt="2020-08-19T16:47:09.703" v="389" actId="20577"/>
        <pc:sldMkLst>
          <pc:docMk/>
          <pc:sldMk cId="3621250011" sldId="304"/>
        </pc:sldMkLst>
        <pc:spChg chg="mod">
          <ac:chgData name="1201 Abhishek Jha" userId="S::abhishekjha_18633@aitpune.edu.in::ce9beb43-02ee-4f21-bc03-0d1b71b9a417" providerId="AD" clId="Web-{580CEA53-9B05-B01E-063E-CA067C9D40E8}" dt="2020-08-19T16:47:09.703" v="389" actId="20577"/>
          <ac:spMkLst>
            <pc:docMk/>
            <pc:sldMk cId="3621250011" sldId="304"/>
            <ac:spMk id="4" creationId="{4EA3F4B0-8B3A-452C-82EB-E1E91207E5E7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6:46:08.577" v="321" actId="14100"/>
          <ac:picMkLst>
            <pc:docMk/>
            <pc:sldMk cId="3621250011" sldId="304"/>
            <ac:picMk id="2" creationId="{04BDFE1A-1BCE-4AD0-850E-3B2FF289AD5D}"/>
          </ac:picMkLst>
        </pc:picChg>
        <pc:picChg chg="del">
          <ac:chgData name="1201 Abhishek Jha" userId="S::abhishekjha_18633@aitpune.edu.in::ce9beb43-02ee-4f21-bc03-0d1b71b9a417" providerId="AD" clId="Web-{580CEA53-9B05-B01E-063E-CA067C9D40E8}" dt="2020-08-19T16:45:12.154" v="318"/>
          <ac:picMkLst>
            <pc:docMk/>
            <pc:sldMk cId="3621250011" sldId="304"/>
            <ac:picMk id="5" creationId="{A746BD19-70D5-4149-B201-B4388A8463FB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6:59:41.031" v="575" actId="20577"/>
        <pc:sldMkLst>
          <pc:docMk/>
          <pc:sldMk cId="3911434037" sldId="305"/>
        </pc:sldMkLst>
        <pc:spChg chg="del">
          <ac:chgData name="1201 Abhishek Jha" userId="S::abhishekjha_18633@aitpune.edu.in::ce9beb43-02ee-4f21-bc03-0d1b71b9a417" providerId="AD" clId="Web-{580CEA53-9B05-B01E-063E-CA067C9D40E8}" dt="2020-08-19T16:39:02.662" v="289"/>
          <ac:spMkLst>
            <pc:docMk/>
            <pc:sldMk cId="3911434037" sldId="305"/>
            <ac:spMk id="2" creationId="{A3B2454F-9921-4003-8C55-AE005C679C0C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6:39:02.662" v="288"/>
          <ac:spMkLst>
            <pc:docMk/>
            <pc:sldMk cId="3911434037" sldId="305"/>
            <ac:spMk id="3" creationId="{B9EDFD58-5438-4C2D-983B-989599BE67DF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6:59:41.031" v="575" actId="20577"/>
          <ac:spMkLst>
            <pc:docMk/>
            <pc:sldMk cId="3911434037" sldId="305"/>
            <ac:spMk id="4" creationId="{13125E76-B360-41CF-A83A-AE810F489059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6:55:40.948" v="502" actId="14100"/>
          <ac:picMkLst>
            <pc:docMk/>
            <pc:sldMk cId="3911434037" sldId="305"/>
            <ac:picMk id="5" creationId="{9823AA84-9E0C-4B88-885A-A63105D9A639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6:57:37.841" v="558" actId="20577"/>
        <pc:sldMkLst>
          <pc:docMk/>
          <pc:sldMk cId="1308103546" sldId="306"/>
        </pc:sldMkLst>
        <pc:spChg chg="del">
          <ac:chgData name="1201 Abhishek Jha" userId="S::abhishekjha_18633@aitpune.edu.in::ce9beb43-02ee-4f21-bc03-0d1b71b9a417" providerId="AD" clId="Web-{580CEA53-9B05-B01E-063E-CA067C9D40E8}" dt="2020-08-19T16:56:00.855" v="505"/>
          <ac:spMkLst>
            <pc:docMk/>
            <pc:sldMk cId="1308103546" sldId="306"/>
            <ac:spMk id="2" creationId="{B2060A9B-E9C7-4C59-9506-0A470FE347F2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6:56:00.855" v="504"/>
          <ac:spMkLst>
            <pc:docMk/>
            <pc:sldMk cId="1308103546" sldId="306"/>
            <ac:spMk id="3" creationId="{1EA7247A-2D1A-4C35-93B3-56B2D770C436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6:57:37.841" v="558" actId="20577"/>
          <ac:spMkLst>
            <pc:docMk/>
            <pc:sldMk cId="1308103546" sldId="306"/>
            <ac:spMk id="5" creationId="{90F840DD-4FDA-4ACA-99DC-392F85E9323E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6:57:02.825" v="508" actId="14100"/>
          <ac:picMkLst>
            <pc:docMk/>
            <pc:sldMk cId="1308103546" sldId="306"/>
            <ac:picMk id="4" creationId="{5115CADF-1A4F-4DDF-AE47-D1E3032E7DA3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00:34.173" v="693" actId="20577"/>
        <pc:sldMkLst>
          <pc:docMk/>
          <pc:sldMk cId="2128683175" sldId="307"/>
        </pc:sldMkLst>
        <pc:spChg chg="del">
          <ac:chgData name="1201 Abhishek Jha" userId="S::abhishekjha_18633@aitpune.edu.in::ce9beb43-02ee-4f21-bc03-0d1b71b9a417" providerId="AD" clId="Web-{580CEA53-9B05-B01E-063E-CA067C9D40E8}" dt="2020-08-19T16:57:46.138" v="563"/>
          <ac:spMkLst>
            <pc:docMk/>
            <pc:sldMk cId="2128683175" sldId="307"/>
            <ac:spMk id="2" creationId="{75E0424F-D4E3-49FB-87D4-B43EADACF26B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6:57:46.138" v="562"/>
          <ac:spMkLst>
            <pc:docMk/>
            <pc:sldMk cId="2128683175" sldId="307"/>
            <ac:spMk id="3" creationId="{A0F65501-F4E2-43F8-9995-9378D67760E1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00:34.173" v="693" actId="20577"/>
          <ac:spMkLst>
            <pc:docMk/>
            <pc:sldMk cId="2128683175" sldId="307"/>
            <ac:spMk id="5" creationId="{1C37D1B4-EDD0-421D-952B-C523A9779E2F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6:58:59.218" v="566" actId="1076"/>
          <ac:picMkLst>
            <pc:docMk/>
            <pc:sldMk cId="2128683175" sldId="307"/>
            <ac:picMk id="4" creationId="{32AE3BD1-02D4-46E2-9648-18016C9D7540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07:08.790" v="779" actId="20577"/>
        <pc:sldMkLst>
          <pc:docMk/>
          <pc:sldMk cId="1034015470" sldId="308"/>
        </pc:sldMkLst>
        <pc:spChg chg="del">
          <ac:chgData name="1201 Abhishek Jha" userId="S::abhishekjha_18633@aitpune.edu.in::ce9beb43-02ee-4f21-bc03-0d1b71b9a417" providerId="AD" clId="Web-{580CEA53-9B05-B01E-063E-CA067C9D40E8}" dt="2020-08-19T17:00:49.142" v="698"/>
          <ac:spMkLst>
            <pc:docMk/>
            <pc:sldMk cId="1034015470" sldId="308"/>
            <ac:spMk id="2" creationId="{DC4BE88F-8A62-4130-8025-11209921838E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7:00:49.142" v="697"/>
          <ac:spMkLst>
            <pc:docMk/>
            <pc:sldMk cId="1034015470" sldId="308"/>
            <ac:spMk id="3" creationId="{0779C06B-4B24-4179-904B-41285644E969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07:08.790" v="779" actId="20577"/>
          <ac:spMkLst>
            <pc:docMk/>
            <pc:sldMk cId="1034015470" sldId="308"/>
            <ac:spMk id="6" creationId="{E273611B-E88D-403E-9319-5D61D42BD7EE}"/>
          </ac:spMkLst>
        </pc:spChg>
        <pc:picChg chg="add del mod">
          <ac:chgData name="1201 Abhishek Jha" userId="S::abhishekjha_18633@aitpune.edu.in::ce9beb43-02ee-4f21-bc03-0d1b71b9a417" providerId="AD" clId="Web-{580CEA53-9B05-B01E-063E-CA067C9D40E8}" dt="2020-08-19T17:06:08.898" v="701"/>
          <ac:picMkLst>
            <pc:docMk/>
            <pc:sldMk cId="1034015470" sldId="308"/>
            <ac:picMk id="4" creationId="{45C0F2D1-A335-420E-A7D6-6289E6941A4B}"/>
          </ac:picMkLst>
        </pc:picChg>
        <pc:picChg chg="add mod">
          <ac:chgData name="1201 Abhishek Jha" userId="S::abhishekjha_18633@aitpune.edu.in::ce9beb43-02ee-4f21-bc03-0d1b71b9a417" providerId="AD" clId="Web-{580CEA53-9B05-B01E-063E-CA067C9D40E8}" dt="2020-08-19T17:06:42.289" v="703" actId="14100"/>
          <ac:picMkLst>
            <pc:docMk/>
            <pc:sldMk cId="1034015470" sldId="308"/>
            <ac:picMk id="5" creationId="{D67D9C46-EA30-479D-AB2C-0D3CC9B790C9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10:47.810" v="876" actId="20577"/>
        <pc:sldMkLst>
          <pc:docMk/>
          <pc:sldMk cId="1407018139" sldId="309"/>
        </pc:sldMkLst>
        <pc:spChg chg="del">
          <ac:chgData name="1201 Abhishek Jha" userId="S::abhishekjha_18633@aitpune.edu.in::ce9beb43-02ee-4f21-bc03-0d1b71b9a417" providerId="AD" clId="Web-{580CEA53-9B05-B01E-063E-CA067C9D40E8}" dt="2020-08-19T17:07:20.243" v="784"/>
          <ac:spMkLst>
            <pc:docMk/>
            <pc:sldMk cId="1407018139" sldId="309"/>
            <ac:spMk id="2" creationId="{4EB47A43-2F75-43FF-BE7C-0B47389044DE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7:07:20.243" v="783"/>
          <ac:spMkLst>
            <pc:docMk/>
            <pc:sldMk cId="1407018139" sldId="309"/>
            <ac:spMk id="3" creationId="{5B885767-30A4-4C4F-B8A3-9448E95517EB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10:47.810" v="876" actId="20577"/>
          <ac:spMkLst>
            <pc:docMk/>
            <pc:sldMk cId="1407018139" sldId="309"/>
            <ac:spMk id="5" creationId="{A5294E48-420C-4E82-9D36-6EE7D00EE813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7:10:11.481" v="787" actId="1076"/>
          <ac:picMkLst>
            <pc:docMk/>
            <pc:sldMk cId="1407018139" sldId="309"/>
            <ac:picMk id="4" creationId="{977F0C4F-3B3B-4760-BB86-4A54A450BC52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18:32.491" v="945" actId="1076"/>
        <pc:sldMkLst>
          <pc:docMk/>
          <pc:sldMk cId="205108718" sldId="310"/>
        </pc:sldMkLst>
        <pc:spChg chg="del">
          <ac:chgData name="1201 Abhishek Jha" userId="S::abhishekjha_18633@aitpune.edu.in::ce9beb43-02ee-4f21-bc03-0d1b71b9a417" providerId="AD" clId="Web-{580CEA53-9B05-B01E-063E-CA067C9D40E8}" dt="2020-08-19T17:11:39.577" v="882"/>
          <ac:spMkLst>
            <pc:docMk/>
            <pc:sldMk cId="205108718" sldId="310"/>
            <ac:spMk id="2" creationId="{965A189E-F09D-420D-AC16-14D84AD0B6B3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7:11:39.577" v="881"/>
          <ac:spMkLst>
            <pc:docMk/>
            <pc:sldMk cId="205108718" sldId="310"/>
            <ac:spMk id="3" creationId="{3F0563B7-2078-46F9-85DE-915691BF6DC7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17:35.834" v="939" actId="20577"/>
          <ac:spMkLst>
            <pc:docMk/>
            <pc:sldMk cId="205108718" sldId="310"/>
            <ac:spMk id="5" creationId="{6DE252DE-DCD9-41B1-A02B-AB957CC21C6F}"/>
          </ac:spMkLst>
        </pc:spChg>
        <pc:picChg chg="add del mod">
          <ac:chgData name="1201 Abhishek Jha" userId="S::abhishekjha_18633@aitpune.edu.in::ce9beb43-02ee-4f21-bc03-0d1b71b9a417" providerId="AD" clId="Web-{580CEA53-9B05-B01E-063E-CA067C9D40E8}" dt="2020-08-19T17:14:18.377" v="889"/>
          <ac:picMkLst>
            <pc:docMk/>
            <pc:sldMk cId="205108718" sldId="310"/>
            <ac:picMk id="4" creationId="{AC0A63C5-9450-45AA-ABD1-B31FD4948684}"/>
          </ac:picMkLst>
        </pc:picChg>
        <pc:picChg chg="add mod">
          <ac:chgData name="1201 Abhishek Jha" userId="S::abhishekjha_18633@aitpune.edu.in::ce9beb43-02ee-4f21-bc03-0d1b71b9a417" providerId="AD" clId="Web-{580CEA53-9B05-B01E-063E-CA067C9D40E8}" dt="2020-08-19T17:18:32.491" v="945" actId="1076"/>
          <ac:picMkLst>
            <pc:docMk/>
            <pc:sldMk cId="205108718" sldId="310"/>
            <ac:picMk id="6" creationId="{807EE651-E638-4F12-B088-D314E3ACCC7A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19:23.602" v="1020" actId="1076"/>
        <pc:sldMkLst>
          <pc:docMk/>
          <pc:sldMk cId="46250048" sldId="311"/>
        </pc:sldMkLst>
        <pc:spChg chg="del">
          <ac:chgData name="1201 Abhishek Jha" userId="S::abhishekjha_18633@aitpune.edu.in::ce9beb43-02ee-4f21-bc03-0d1b71b9a417" providerId="AD" clId="Web-{580CEA53-9B05-B01E-063E-CA067C9D40E8}" dt="2020-08-19T17:18:52.429" v="948"/>
          <ac:spMkLst>
            <pc:docMk/>
            <pc:sldMk cId="46250048" sldId="311"/>
            <ac:spMk id="2" creationId="{3F665543-8317-4EC2-9A92-6C10532DC06D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7:18:52.413" v="947"/>
          <ac:spMkLst>
            <pc:docMk/>
            <pc:sldMk cId="46250048" sldId="311"/>
            <ac:spMk id="3" creationId="{AABD711D-3C04-47A4-B989-CFADF3639B85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19:23.602" v="1020" actId="1076"/>
          <ac:spMkLst>
            <pc:docMk/>
            <pc:sldMk cId="46250048" sldId="311"/>
            <ac:spMk id="4" creationId="{D0A9741B-A63B-42D3-A46B-DA90CABD793D}"/>
          </ac:spMkLst>
        </pc:sp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21:31.854" v="1054" actId="1076"/>
        <pc:sldMkLst>
          <pc:docMk/>
          <pc:sldMk cId="1211661638" sldId="312"/>
        </pc:sldMkLst>
        <pc:spChg chg="del">
          <ac:chgData name="1201 Abhishek Jha" userId="S::abhishekjha_18633@aitpune.edu.in::ce9beb43-02ee-4f21-bc03-0d1b71b9a417" providerId="AD" clId="Web-{580CEA53-9B05-B01E-063E-CA067C9D40E8}" dt="2020-08-19T17:19:35.992" v="1023"/>
          <ac:spMkLst>
            <pc:docMk/>
            <pc:sldMk cId="1211661638" sldId="312"/>
            <ac:spMk id="2" creationId="{33E3638D-E2C6-42D8-89DD-A49081F57CCC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7:19:35.992" v="1022"/>
          <ac:spMkLst>
            <pc:docMk/>
            <pc:sldMk cId="1211661638" sldId="312"/>
            <ac:spMk id="3" creationId="{594EA6FD-D67A-483C-9CAA-C9A6794AFE8C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19:54.696" v="1046" actId="1076"/>
          <ac:spMkLst>
            <pc:docMk/>
            <pc:sldMk cId="1211661638" sldId="312"/>
            <ac:spMk id="4" creationId="{B0DE5C34-B039-4A6D-8F9F-B5F02B4205CC}"/>
          </ac:spMkLst>
        </pc:spChg>
        <pc:picChg chg="add del mod">
          <ac:chgData name="1201 Abhishek Jha" userId="S::abhishekjha_18633@aitpune.edu.in::ce9beb43-02ee-4f21-bc03-0d1b71b9a417" providerId="AD" clId="Web-{580CEA53-9B05-B01E-063E-CA067C9D40E8}" dt="2020-08-19T17:20:53.213" v="1051"/>
          <ac:picMkLst>
            <pc:docMk/>
            <pc:sldMk cId="1211661638" sldId="312"/>
            <ac:picMk id="5" creationId="{0C63EF75-48CB-46EA-9442-A4F4C533C8D1}"/>
          </ac:picMkLst>
        </pc:picChg>
        <pc:picChg chg="add mod">
          <ac:chgData name="1201 Abhishek Jha" userId="S::abhishekjha_18633@aitpune.edu.in::ce9beb43-02ee-4f21-bc03-0d1b71b9a417" providerId="AD" clId="Web-{580CEA53-9B05-B01E-063E-CA067C9D40E8}" dt="2020-08-19T17:21:31.854" v="1054" actId="1076"/>
          <ac:picMkLst>
            <pc:docMk/>
            <pc:sldMk cId="1211661638" sldId="312"/>
            <ac:picMk id="6" creationId="{6C4E95C6-5D94-499E-9F7B-11016B4F99DF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23:57.263" v="1105" actId="20577"/>
        <pc:sldMkLst>
          <pc:docMk/>
          <pc:sldMk cId="2868959837" sldId="313"/>
        </pc:sldMkLst>
        <pc:spChg chg="del">
          <ac:chgData name="1201 Abhishek Jha" userId="S::abhishekjha_18633@aitpune.edu.in::ce9beb43-02ee-4f21-bc03-0d1b71b9a417" providerId="AD" clId="Web-{580CEA53-9B05-B01E-063E-CA067C9D40E8}" dt="2020-08-19T17:21:44.011" v="1057"/>
          <ac:spMkLst>
            <pc:docMk/>
            <pc:sldMk cId="2868959837" sldId="313"/>
            <ac:spMk id="2" creationId="{39513702-7BCF-4ABD-AFA3-E25AC384B5BC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7:21:44.011" v="1056"/>
          <ac:spMkLst>
            <pc:docMk/>
            <pc:sldMk cId="2868959837" sldId="313"/>
            <ac:spMk id="3" creationId="{A4D4FA1C-BE0A-479D-93F3-2AD122A690AF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23:57.263" v="1105" actId="20577"/>
          <ac:spMkLst>
            <pc:docMk/>
            <pc:sldMk cId="2868959837" sldId="313"/>
            <ac:spMk id="5" creationId="{18A08C5A-A02E-4AEF-8AC1-0B2D19D7C0DF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7:23:38.716" v="1060" actId="1076"/>
          <ac:picMkLst>
            <pc:docMk/>
            <pc:sldMk cId="2868959837" sldId="313"/>
            <ac:picMk id="4" creationId="{EAEA03F2-07CF-412E-9EB9-46454BADAA2C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25:27.031" v="1266" actId="20577"/>
        <pc:sldMkLst>
          <pc:docMk/>
          <pc:sldMk cId="2744763123" sldId="314"/>
        </pc:sldMkLst>
        <pc:spChg chg="del">
          <ac:chgData name="1201 Abhishek Jha" userId="S::abhishekjha_18633@aitpune.edu.in::ce9beb43-02ee-4f21-bc03-0d1b71b9a417" providerId="AD" clId="Web-{580CEA53-9B05-B01E-063E-CA067C9D40E8}" dt="2020-08-19T17:24:11.076" v="1110"/>
          <ac:spMkLst>
            <pc:docMk/>
            <pc:sldMk cId="2744763123" sldId="314"/>
            <ac:spMk id="2" creationId="{AC0FBE1E-BE30-4E99-B9BF-165677DD9D49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7:24:11.076" v="1109"/>
          <ac:spMkLst>
            <pc:docMk/>
            <pc:sldMk cId="2744763123" sldId="314"/>
            <ac:spMk id="3" creationId="{60675B04-B565-4E9A-B762-9CF55EF8A43A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25:27.031" v="1266" actId="20577"/>
          <ac:spMkLst>
            <pc:docMk/>
            <pc:sldMk cId="2744763123" sldId="314"/>
            <ac:spMk id="5" creationId="{A2A4455D-418C-4134-AC65-E39C0A3BAA27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7:24:37.608" v="1113" actId="1076"/>
          <ac:picMkLst>
            <pc:docMk/>
            <pc:sldMk cId="2744763123" sldId="314"/>
            <ac:picMk id="4" creationId="{E1AEDC17-4AAA-4FE9-87E4-3E68227A16D3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36:00.793" v="1350" actId="14100"/>
        <pc:sldMkLst>
          <pc:docMk/>
          <pc:sldMk cId="2458218739" sldId="315"/>
        </pc:sldMkLst>
        <pc:spChg chg="del">
          <ac:chgData name="1201 Abhishek Jha" userId="S::abhishekjha_18633@aitpune.edu.in::ce9beb43-02ee-4f21-bc03-0d1b71b9a417" providerId="AD" clId="Web-{580CEA53-9B05-B01E-063E-CA067C9D40E8}" dt="2020-08-19T17:25:37.031" v="1271"/>
          <ac:spMkLst>
            <pc:docMk/>
            <pc:sldMk cId="2458218739" sldId="315"/>
            <ac:spMk id="2" creationId="{1D1C7371-9166-40BB-8BF3-73E2CC09CD21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7:25:37.031" v="1270"/>
          <ac:spMkLst>
            <pc:docMk/>
            <pc:sldMk cId="2458218739" sldId="315"/>
            <ac:spMk id="3" creationId="{802BC4C4-5214-48D7-A2F2-99A284DF2E54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35:52.621" v="1346" actId="20577"/>
          <ac:spMkLst>
            <pc:docMk/>
            <pc:sldMk cId="2458218739" sldId="315"/>
            <ac:spMk id="9" creationId="{26831123-5FB1-4008-9658-B07062F259C7}"/>
          </ac:spMkLst>
        </pc:spChg>
        <pc:spChg chg="add del">
          <ac:chgData name="1201 Abhishek Jha" userId="S::abhishekjha_18633@aitpune.edu.in::ce9beb43-02ee-4f21-bc03-0d1b71b9a417" providerId="AD" clId="Web-{580CEA53-9B05-B01E-063E-CA067C9D40E8}" dt="2020-08-19T17:35:55.153" v="1349"/>
          <ac:spMkLst>
            <pc:docMk/>
            <pc:sldMk cId="2458218739" sldId="315"/>
            <ac:spMk id="10" creationId="{80CFF8B7-BBC4-4E42-B7BF-BDFBB36A1F82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7:36:00.793" v="1350" actId="14100"/>
          <ac:picMkLst>
            <pc:docMk/>
            <pc:sldMk cId="2458218739" sldId="315"/>
            <ac:picMk id="4" creationId="{A010B1B1-520C-497A-BDCC-8A5207DAE6CC}"/>
          </ac:picMkLst>
        </pc:picChg>
        <pc:picChg chg="add del mod">
          <ac:chgData name="1201 Abhishek Jha" userId="S::abhishekjha_18633@aitpune.edu.in::ce9beb43-02ee-4f21-bc03-0d1b71b9a417" providerId="AD" clId="Web-{580CEA53-9B05-B01E-063E-CA067C9D40E8}" dt="2020-08-19T17:35:26.433" v="1294"/>
          <ac:picMkLst>
            <pc:docMk/>
            <pc:sldMk cId="2458218739" sldId="315"/>
            <ac:picMk id="5" creationId="{AC23A5EE-3692-4F2E-9A6D-73D8640DB9DE}"/>
          </ac:picMkLst>
        </pc:picChg>
        <pc:picChg chg="add del mod">
          <ac:chgData name="1201 Abhishek Jha" userId="S::abhishekjha_18633@aitpune.edu.in::ce9beb43-02ee-4f21-bc03-0d1b71b9a417" providerId="AD" clId="Web-{580CEA53-9B05-B01E-063E-CA067C9D40E8}" dt="2020-08-19T17:35:29.855" v="1296"/>
          <ac:picMkLst>
            <pc:docMk/>
            <pc:sldMk cId="2458218739" sldId="315"/>
            <ac:picMk id="6" creationId="{9B06F46C-8023-485C-84E7-0634B12E6688}"/>
          </ac:picMkLst>
        </pc:picChg>
        <pc:picChg chg="add del mod">
          <ac:chgData name="1201 Abhishek Jha" userId="S::abhishekjha_18633@aitpune.edu.in::ce9beb43-02ee-4f21-bc03-0d1b71b9a417" providerId="AD" clId="Web-{580CEA53-9B05-B01E-063E-CA067C9D40E8}" dt="2020-08-19T17:35:29.527" v="1295"/>
          <ac:picMkLst>
            <pc:docMk/>
            <pc:sldMk cId="2458218739" sldId="315"/>
            <ac:picMk id="7" creationId="{239D6C03-4D73-493E-98BF-E5089E1FB721}"/>
          </ac:picMkLst>
        </pc:picChg>
        <pc:picChg chg="add del mod">
          <ac:chgData name="1201 Abhishek Jha" userId="S::abhishekjha_18633@aitpune.edu.in::ce9beb43-02ee-4f21-bc03-0d1b71b9a417" providerId="AD" clId="Web-{580CEA53-9B05-B01E-063E-CA067C9D40E8}" dt="2020-08-19T17:35:30.058" v="1297"/>
          <ac:picMkLst>
            <pc:docMk/>
            <pc:sldMk cId="2458218739" sldId="315"/>
            <ac:picMk id="8" creationId="{B44D3014-8A12-40DD-BB53-2573DAB1110B}"/>
          </ac:picMkLst>
        </pc:picChg>
      </pc:sldChg>
      <pc:sldChg chg="addSp delSp modSp add replId">
        <pc:chgData name="1201 Abhishek Jha" userId="S::abhishekjha_18633@aitpune.edu.in::ce9beb43-02ee-4f21-bc03-0d1b71b9a417" providerId="AD" clId="Web-{580CEA53-9B05-B01E-063E-CA067C9D40E8}" dt="2020-08-19T17:36:22.950" v="1363" actId="20577"/>
        <pc:sldMkLst>
          <pc:docMk/>
          <pc:sldMk cId="2018130049" sldId="316"/>
        </pc:sldMkLst>
        <pc:spChg chg="add mod">
          <ac:chgData name="1201 Abhishek Jha" userId="S::abhishekjha_18633@aitpune.edu.in::ce9beb43-02ee-4f21-bc03-0d1b71b9a417" providerId="AD" clId="Web-{580CEA53-9B05-B01E-063E-CA067C9D40E8}" dt="2020-08-19T17:36:22.950" v="1363" actId="20577"/>
          <ac:spMkLst>
            <pc:docMk/>
            <pc:sldMk cId="2018130049" sldId="316"/>
            <ac:spMk id="2" creationId="{4A59DDE1-9F32-40B2-9C71-6828D6AC61BA}"/>
          </ac:spMkLst>
        </pc:spChg>
        <pc:picChg chg="del">
          <ac:chgData name="1201 Abhishek Jha" userId="S::abhishekjha_18633@aitpune.edu.in::ce9beb43-02ee-4f21-bc03-0d1b71b9a417" providerId="AD" clId="Web-{580CEA53-9B05-B01E-063E-CA067C9D40E8}" dt="2020-08-19T17:36:05.215" v="1351"/>
          <ac:picMkLst>
            <pc:docMk/>
            <pc:sldMk cId="2018130049" sldId="316"/>
            <ac:picMk id="4" creationId="{A010B1B1-520C-497A-BDCC-8A5207DAE6CC}"/>
          </ac:picMkLst>
        </pc:picChg>
        <pc:picChg chg="del">
          <ac:chgData name="1201 Abhishek Jha" userId="S::abhishekjha_18633@aitpune.edu.in::ce9beb43-02ee-4f21-bc03-0d1b71b9a417" providerId="AD" clId="Web-{580CEA53-9B05-B01E-063E-CA067C9D40E8}" dt="2020-08-19T17:36:05.872" v="1352"/>
          <ac:picMkLst>
            <pc:docMk/>
            <pc:sldMk cId="2018130049" sldId="316"/>
            <ac:picMk id="5" creationId="{AC23A5EE-3692-4F2E-9A6D-73D8640DB9DE}"/>
          </ac:picMkLst>
        </pc:picChg>
        <pc:picChg chg="del">
          <ac:chgData name="1201 Abhishek Jha" userId="S::abhishekjha_18633@aitpune.edu.in::ce9beb43-02ee-4f21-bc03-0d1b71b9a417" providerId="AD" clId="Web-{580CEA53-9B05-B01E-063E-CA067C9D40E8}" dt="2020-08-19T17:36:06.778" v="1353"/>
          <ac:picMkLst>
            <pc:docMk/>
            <pc:sldMk cId="2018130049" sldId="316"/>
            <ac:picMk id="6" creationId="{9B06F46C-8023-485C-84E7-0634B12E6688}"/>
          </ac:picMkLst>
        </pc:picChg>
        <pc:picChg chg="del">
          <ac:chgData name="1201 Abhishek Jha" userId="S::abhishekjha_18633@aitpune.edu.in::ce9beb43-02ee-4f21-bc03-0d1b71b9a417" providerId="AD" clId="Web-{580CEA53-9B05-B01E-063E-CA067C9D40E8}" dt="2020-08-19T17:36:07.590" v="1354"/>
          <ac:picMkLst>
            <pc:docMk/>
            <pc:sldMk cId="2018130049" sldId="316"/>
            <ac:picMk id="8" creationId="{B44D3014-8A12-40DD-BB53-2573DAB1110B}"/>
          </ac:picMkLst>
        </pc:picChg>
      </pc:sldChg>
      <pc:sldChg chg="addSp delSp modSp add replId">
        <pc:chgData name="1201 Abhishek Jha" userId="S::abhishekjha_18633@aitpune.edu.in::ce9beb43-02ee-4f21-bc03-0d1b71b9a417" providerId="AD" clId="Web-{580CEA53-9B05-B01E-063E-CA067C9D40E8}" dt="2020-08-19T17:36:58.794" v="1440" actId="20577"/>
        <pc:sldMkLst>
          <pc:docMk/>
          <pc:sldMk cId="2407620985" sldId="317"/>
        </pc:sldMkLst>
        <pc:spChg chg="add mod">
          <ac:chgData name="1201 Abhishek Jha" userId="S::abhishekjha_18633@aitpune.edu.in::ce9beb43-02ee-4f21-bc03-0d1b71b9a417" providerId="AD" clId="Web-{580CEA53-9B05-B01E-063E-CA067C9D40E8}" dt="2020-08-19T17:36:58.794" v="1440" actId="20577"/>
          <ac:spMkLst>
            <pc:docMk/>
            <pc:sldMk cId="2407620985" sldId="317"/>
            <ac:spMk id="2" creationId="{81689521-32AC-43F8-9286-CF70D4CA59AB}"/>
          </ac:spMkLst>
        </pc:spChg>
        <pc:picChg chg="del">
          <ac:chgData name="1201 Abhishek Jha" userId="S::abhishekjha_18633@aitpune.edu.in::ce9beb43-02ee-4f21-bc03-0d1b71b9a417" providerId="AD" clId="Web-{580CEA53-9B05-B01E-063E-CA067C9D40E8}" dt="2020-08-19T17:36:27.450" v="1366"/>
          <ac:picMkLst>
            <pc:docMk/>
            <pc:sldMk cId="2407620985" sldId="317"/>
            <ac:picMk id="4" creationId="{A010B1B1-520C-497A-BDCC-8A5207DAE6CC}"/>
          </ac:picMkLst>
        </pc:picChg>
        <pc:picChg chg="del">
          <ac:chgData name="1201 Abhishek Jha" userId="S::abhishekjha_18633@aitpune.edu.in::ce9beb43-02ee-4f21-bc03-0d1b71b9a417" providerId="AD" clId="Web-{580CEA53-9B05-B01E-063E-CA067C9D40E8}" dt="2020-08-19T17:36:29.310" v="1368"/>
          <ac:picMkLst>
            <pc:docMk/>
            <pc:sldMk cId="2407620985" sldId="317"/>
            <ac:picMk id="5" creationId="{AC23A5EE-3692-4F2E-9A6D-73D8640DB9DE}"/>
          </ac:picMkLst>
        </pc:picChg>
        <pc:picChg chg="del">
          <ac:chgData name="1201 Abhishek Jha" userId="S::abhishekjha_18633@aitpune.edu.in::ce9beb43-02ee-4f21-bc03-0d1b71b9a417" providerId="AD" clId="Web-{580CEA53-9B05-B01E-063E-CA067C9D40E8}" dt="2020-08-19T17:36:28.403" v="1367"/>
          <ac:picMkLst>
            <pc:docMk/>
            <pc:sldMk cId="2407620985" sldId="317"/>
            <ac:picMk id="6" creationId="{9B06F46C-8023-485C-84E7-0634B12E6688}"/>
          </ac:picMkLst>
        </pc:picChg>
        <pc:picChg chg="del">
          <ac:chgData name="1201 Abhishek Jha" userId="S::abhishekjha_18633@aitpune.edu.in::ce9beb43-02ee-4f21-bc03-0d1b71b9a417" providerId="AD" clId="Web-{580CEA53-9B05-B01E-063E-CA067C9D40E8}" dt="2020-08-19T17:36:30.169" v="1369"/>
          <ac:picMkLst>
            <pc:docMk/>
            <pc:sldMk cId="2407620985" sldId="317"/>
            <ac:picMk id="7" creationId="{239D6C03-4D73-493E-98BF-E5089E1FB721}"/>
          </ac:picMkLst>
        </pc:picChg>
      </pc:sldChg>
      <pc:sldChg chg="addSp delSp modSp add replId">
        <pc:chgData name="1201 Abhishek Jha" userId="S::abhishekjha_18633@aitpune.edu.in::ce9beb43-02ee-4f21-bc03-0d1b71b9a417" providerId="AD" clId="Web-{580CEA53-9B05-B01E-063E-CA067C9D40E8}" dt="2020-08-19T17:42:11.754" v="1575" actId="1076"/>
        <pc:sldMkLst>
          <pc:docMk/>
          <pc:sldMk cId="2338722374" sldId="318"/>
        </pc:sldMkLst>
        <pc:spChg chg="add mod">
          <ac:chgData name="1201 Abhishek Jha" userId="S::abhishekjha_18633@aitpune.edu.in::ce9beb43-02ee-4f21-bc03-0d1b71b9a417" providerId="AD" clId="Web-{580CEA53-9B05-B01E-063E-CA067C9D40E8}" dt="2020-08-19T17:42:06.816" v="1571" actId="20577"/>
          <ac:spMkLst>
            <pc:docMk/>
            <pc:sldMk cId="2338722374" sldId="318"/>
            <ac:spMk id="2" creationId="{7EA4A316-1AF3-480D-B010-77A66362CF6A}"/>
          </ac:spMkLst>
        </pc:spChg>
        <pc:picChg chg="del">
          <ac:chgData name="1201 Abhishek Jha" userId="S::abhishekjha_18633@aitpune.edu.in::ce9beb43-02ee-4f21-bc03-0d1b71b9a417" providerId="AD" clId="Web-{580CEA53-9B05-B01E-063E-CA067C9D40E8}" dt="2020-08-19T17:37:18.170" v="1447"/>
          <ac:picMkLst>
            <pc:docMk/>
            <pc:sldMk cId="2338722374" sldId="318"/>
            <ac:picMk id="4" creationId="{A010B1B1-520C-497A-BDCC-8A5207DAE6CC}"/>
          </ac:picMkLst>
        </pc:picChg>
        <pc:picChg chg="mod">
          <ac:chgData name="1201 Abhishek Jha" userId="S::abhishekjha_18633@aitpune.edu.in::ce9beb43-02ee-4f21-bc03-0d1b71b9a417" providerId="AD" clId="Web-{580CEA53-9B05-B01E-063E-CA067C9D40E8}" dt="2020-08-19T17:42:11.754" v="1575" actId="1076"/>
          <ac:picMkLst>
            <pc:docMk/>
            <pc:sldMk cId="2338722374" sldId="318"/>
            <ac:picMk id="5" creationId="{AC23A5EE-3692-4F2E-9A6D-73D8640DB9DE}"/>
          </ac:picMkLst>
        </pc:picChg>
        <pc:picChg chg="del">
          <ac:chgData name="1201 Abhishek Jha" userId="S::abhishekjha_18633@aitpune.edu.in::ce9beb43-02ee-4f21-bc03-0d1b71b9a417" providerId="AD" clId="Web-{580CEA53-9B05-B01E-063E-CA067C9D40E8}" dt="2020-08-19T17:37:18.154" v="1446"/>
          <ac:picMkLst>
            <pc:docMk/>
            <pc:sldMk cId="2338722374" sldId="318"/>
            <ac:picMk id="6" creationId="{9B06F46C-8023-485C-84E7-0634B12E6688}"/>
          </ac:picMkLst>
        </pc:picChg>
        <pc:picChg chg="del">
          <ac:chgData name="1201 Abhishek Jha" userId="S::abhishekjha_18633@aitpune.edu.in::ce9beb43-02ee-4f21-bc03-0d1b71b9a417" providerId="AD" clId="Web-{580CEA53-9B05-B01E-063E-CA067C9D40E8}" dt="2020-08-19T17:37:18.154" v="1445"/>
          <ac:picMkLst>
            <pc:docMk/>
            <pc:sldMk cId="2338722374" sldId="318"/>
            <ac:picMk id="7" creationId="{239D6C03-4D73-493E-98BF-E5089E1FB721}"/>
          </ac:picMkLst>
        </pc:picChg>
        <pc:picChg chg="del">
          <ac:chgData name="1201 Abhishek Jha" userId="S::abhishekjha_18633@aitpune.edu.in::ce9beb43-02ee-4f21-bc03-0d1b71b9a417" providerId="AD" clId="Web-{580CEA53-9B05-B01E-063E-CA067C9D40E8}" dt="2020-08-19T17:37:18.154" v="1444"/>
          <ac:picMkLst>
            <pc:docMk/>
            <pc:sldMk cId="2338722374" sldId="318"/>
            <ac:picMk id="8" creationId="{B44D3014-8A12-40DD-BB53-2573DAB1110B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41:27.472" v="1520" actId="20577"/>
        <pc:sldMkLst>
          <pc:docMk/>
          <pc:sldMk cId="26040468" sldId="319"/>
        </pc:sldMkLst>
        <pc:spChg chg="del">
          <ac:chgData name="1201 Abhishek Jha" userId="S::abhishekjha_18633@aitpune.edu.in::ce9beb43-02ee-4f21-bc03-0d1b71b9a417" providerId="AD" clId="Web-{580CEA53-9B05-B01E-063E-CA067C9D40E8}" dt="2020-08-19T17:37:24.998" v="1450"/>
          <ac:spMkLst>
            <pc:docMk/>
            <pc:sldMk cId="26040468" sldId="319"/>
            <ac:spMk id="2" creationId="{098631C5-3D8B-4FA1-8D37-A1CBBE0FBB86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7:37:24.998" v="1449"/>
          <ac:spMkLst>
            <pc:docMk/>
            <pc:sldMk cId="26040468" sldId="319"/>
            <ac:spMk id="3" creationId="{C814C3F6-C8B2-4576-AA16-19FD182A34D2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41:27.472" v="1520" actId="20577"/>
          <ac:spMkLst>
            <pc:docMk/>
            <pc:sldMk cId="26040468" sldId="319"/>
            <ac:spMk id="5" creationId="{3C4F8AA4-9596-48B2-89E9-080CD37138F3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7:40:59.815" v="1455" actId="1076"/>
          <ac:picMkLst>
            <pc:docMk/>
            <pc:sldMk cId="26040468" sldId="319"/>
            <ac:picMk id="4" creationId="{29051E84-F75A-4A58-B184-5D21A7D9B53B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47:21.182" v="1626" actId="1076"/>
        <pc:sldMkLst>
          <pc:docMk/>
          <pc:sldMk cId="3496674437" sldId="320"/>
        </pc:sldMkLst>
        <pc:spChg chg="del">
          <ac:chgData name="1201 Abhishek Jha" userId="S::abhishekjha_18633@aitpune.edu.in::ce9beb43-02ee-4f21-bc03-0d1b71b9a417" providerId="AD" clId="Web-{580CEA53-9B05-B01E-063E-CA067C9D40E8}" dt="2020-08-19T17:46:18.993" v="1586"/>
          <ac:spMkLst>
            <pc:docMk/>
            <pc:sldMk cId="3496674437" sldId="320"/>
            <ac:spMk id="2" creationId="{320EEF1B-A713-4891-86E8-54862D92CA58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7:46:18.993" v="1585"/>
          <ac:spMkLst>
            <pc:docMk/>
            <pc:sldMk cId="3496674437" sldId="320"/>
            <ac:spMk id="3" creationId="{B70677A9-357B-44B1-8852-594840E5C5B9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46:38.322" v="1623" actId="1076"/>
          <ac:spMkLst>
            <pc:docMk/>
            <pc:sldMk cId="3496674437" sldId="320"/>
            <ac:spMk id="4" creationId="{4B65995C-9E5A-48C1-A3A3-83790B6FB605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7:47:21.182" v="1626" actId="1076"/>
          <ac:picMkLst>
            <pc:docMk/>
            <pc:sldMk cId="3496674437" sldId="320"/>
            <ac:picMk id="5" creationId="{1DD8E50C-7F1C-4751-B456-96C76BBDEF40}"/>
          </ac:picMkLst>
        </pc:picChg>
      </pc:sldChg>
      <pc:sldChg chg="addSp delSp modSp new">
        <pc:chgData name="1201 Abhishek Jha" userId="S::abhishekjha_18633@aitpune.edu.in::ce9beb43-02ee-4f21-bc03-0d1b71b9a417" providerId="AD" clId="Web-{580CEA53-9B05-B01E-063E-CA067C9D40E8}" dt="2020-08-19T17:48:33.683" v="1679" actId="20577"/>
        <pc:sldMkLst>
          <pc:docMk/>
          <pc:sldMk cId="3549732592" sldId="321"/>
        </pc:sldMkLst>
        <pc:spChg chg="del">
          <ac:chgData name="1201 Abhishek Jha" userId="S::abhishekjha_18633@aitpune.edu.in::ce9beb43-02ee-4f21-bc03-0d1b71b9a417" providerId="AD" clId="Web-{580CEA53-9B05-B01E-063E-CA067C9D40E8}" dt="2020-08-19T17:47:37.667" v="1629"/>
          <ac:spMkLst>
            <pc:docMk/>
            <pc:sldMk cId="3549732592" sldId="321"/>
            <ac:spMk id="2" creationId="{674803A3-F10E-4139-A32A-67D655489737}"/>
          </ac:spMkLst>
        </pc:spChg>
        <pc:spChg chg="del">
          <ac:chgData name="1201 Abhishek Jha" userId="S::abhishekjha_18633@aitpune.edu.in::ce9beb43-02ee-4f21-bc03-0d1b71b9a417" providerId="AD" clId="Web-{580CEA53-9B05-B01E-063E-CA067C9D40E8}" dt="2020-08-19T17:47:37.651" v="1628"/>
          <ac:spMkLst>
            <pc:docMk/>
            <pc:sldMk cId="3549732592" sldId="321"/>
            <ac:spMk id="3" creationId="{2C233F13-DF8B-4F41-8187-9E2B165E9177}"/>
          </ac:spMkLst>
        </pc:spChg>
        <pc:spChg chg="add mod">
          <ac:chgData name="1201 Abhishek Jha" userId="S::abhishekjha_18633@aitpune.edu.in::ce9beb43-02ee-4f21-bc03-0d1b71b9a417" providerId="AD" clId="Web-{580CEA53-9B05-B01E-063E-CA067C9D40E8}" dt="2020-08-19T17:48:33.683" v="1679" actId="20577"/>
          <ac:spMkLst>
            <pc:docMk/>
            <pc:sldMk cId="3549732592" sldId="321"/>
            <ac:spMk id="5" creationId="{0F781B8B-8500-4A74-A5DF-1BE62179E0D4}"/>
          </ac:spMkLst>
        </pc:spChg>
        <pc:picChg chg="add mod">
          <ac:chgData name="1201 Abhishek Jha" userId="S::abhishekjha_18633@aitpune.edu.in::ce9beb43-02ee-4f21-bc03-0d1b71b9a417" providerId="AD" clId="Web-{580CEA53-9B05-B01E-063E-CA067C9D40E8}" dt="2020-08-19T17:47:58.495" v="1632" actId="14100"/>
          <ac:picMkLst>
            <pc:docMk/>
            <pc:sldMk cId="3549732592" sldId="321"/>
            <ac:picMk id="4" creationId="{DDB4614D-BFB5-4F39-AFCD-1E47B8CAEECA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svg"/><Relationship Id="rId1" Type="http://schemas.openxmlformats.org/officeDocument/2006/relationships/image" Target="../media/image55.png"/><Relationship Id="rId4" Type="http://schemas.openxmlformats.org/officeDocument/2006/relationships/image" Target="../media/image58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svg"/><Relationship Id="rId1" Type="http://schemas.openxmlformats.org/officeDocument/2006/relationships/image" Target="../media/image60.png"/><Relationship Id="rId4" Type="http://schemas.openxmlformats.org/officeDocument/2006/relationships/image" Target="../media/image63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svg"/><Relationship Id="rId1" Type="http://schemas.openxmlformats.org/officeDocument/2006/relationships/image" Target="../media/image64.png"/><Relationship Id="rId6" Type="http://schemas.openxmlformats.org/officeDocument/2006/relationships/image" Target="../media/image69.svg"/><Relationship Id="rId5" Type="http://schemas.openxmlformats.org/officeDocument/2006/relationships/image" Target="../media/image68.png"/><Relationship Id="rId4" Type="http://schemas.openxmlformats.org/officeDocument/2006/relationships/image" Target="../media/image67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svg"/><Relationship Id="rId1" Type="http://schemas.openxmlformats.org/officeDocument/2006/relationships/image" Target="../media/image82.png"/><Relationship Id="rId4" Type="http://schemas.openxmlformats.org/officeDocument/2006/relationships/image" Target="../media/image85.sv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svg"/><Relationship Id="rId1" Type="http://schemas.openxmlformats.org/officeDocument/2006/relationships/image" Target="../media/image86.png"/><Relationship Id="rId4" Type="http://schemas.openxmlformats.org/officeDocument/2006/relationships/image" Target="../media/image8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svg"/><Relationship Id="rId1" Type="http://schemas.openxmlformats.org/officeDocument/2006/relationships/image" Target="../media/image55.png"/><Relationship Id="rId4" Type="http://schemas.openxmlformats.org/officeDocument/2006/relationships/image" Target="../media/image58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svg"/><Relationship Id="rId1" Type="http://schemas.openxmlformats.org/officeDocument/2006/relationships/image" Target="../media/image60.png"/><Relationship Id="rId4" Type="http://schemas.openxmlformats.org/officeDocument/2006/relationships/image" Target="../media/image63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svg"/><Relationship Id="rId1" Type="http://schemas.openxmlformats.org/officeDocument/2006/relationships/image" Target="../media/image64.png"/><Relationship Id="rId6" Type="http://schemas.openxmlformats.org/officeDocument/2006/relationships/image" Target="../media/image69.svg"/><Relationship Id="rId5" Type="http://schemas.openxmlformats.org/officeDocument/2006/relationships/image" Target="../media/image68.png"/><Relationship Id="rId4" Type="http://schemas.openxmlformats.org/officeDocument/2006/relationships/image" Target="../media/image67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image" Target="../media/image83.svg"/><Relationship Id="rId1" Type="http://schemas.openxmlformats.org/officeDocument/2006/relationships/image" Target="../media/image82.png"/><Relationship Id="rId4" Type="http://schemas.openxmlformats.org/officeDocument/2006/relationships/image" Target="../media/image85.sv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svg"/><Relationship Id="rId1" Type="http://schemas.openxmlformats.org/officeDocument/2006/relationships/image" Target="../media/image86.png"/><Relationship Id="rId4" Type="http://schemas.openxmlformats.org/officeDocument/2006/relationships/image" Target="../media/image8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8ED0B3-2E27-46A1-903D-1C5FEEB53348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4C575C8-1F10-4F3F-9C14-452788D87B68}">
      <dgm:prSet/>
      <dgm:spPr/>
      <dgm:t>
        <a:bodyPr/>
        <a:lstStyle/>
        <a:p>
          <a:pPr>
            <a:defRPr cap="all"/>
          </a:pPr>
          <a:r>
            <a:rPr lang="en-US"/>
            <a:t>Infected surfaces are much more difficult to identify and separate out than infected individuals</a:t>
          </a:r>
        </a:p>
      </dgm:t>
    </dgm:pt>
    <dgm:pt modelId="{79D1AF54-551C-4D92-895F-1A1430213DA0}" type="parTrans" cxnId="{D671D6EF-8551-45B3-A36D-722BDD1808DC}">
      <dgm:prSet/>
      <dgm:spPr/>
      <dgm:t>
        <a:bodyPr/>
        <a:lstStyle/>
        <a:p>
          <a:endParaRPr lang="en-US"/>
        </a:p>
      </dgm:t>
    </dgm:pt>
    <dgm:pt modelId="{B7173FC3-3079-4450-B63F-4E9405BA4889}" type="sibTrans" cxnId="{D671D6EF-8551-45B3-A36D-722BDD1808DC}">
      <dgm:prSet/>
      <dgm:spPr/>
      <dgm:t>
        <a:bodyPr/>
        <a:lstStyle/>
        <a:p>
          <a:endParaRPr lang="en-US"/>
        </a:p>
      </dgm:t>
    </dgm:pt>
    <dgm:pt modelId="{208CDAFD-1D99-4809-8105-A9B1D73834B5}">
      <dgm:prSet/>
      <dgm:spPr/>
      <dgm:t>
        <a:bodyPr/>
        <a:lstStyle/>
        <a:p>
          <a:pPr>
            <a:defRPr cap="all"/>
          </a:pPr>
          <a:r>
            <a:rPr lang="en-US"/>
            <a:t>And Hence, more dangerous</a:t>
          </a:r>
        </a:p>
      </dgm:t>
    </dgm:pt>
    <dgm:pt modelId="{DF174735-8E7E-4B55-8034-3118F6906587}" type="parTrans" cxnId="{C3E93210-C2F9-4A2D-81BD-8CE9D19E2C22}">
      <dgm:prSet/>
      <dgm:spPr/>
      <dgm:t>
        <a:bodyPr/>
        <a:lstStyle/>
        <a:p>
          <a:endParaRPr lang="en-US"/>
        </a:p>
      </dgm:t>
    </dgm:pt>
    <dgm:pt modelId="{43A0CB1A-DF3F-47C5-8DB5-D32F43D3A9DB}" type="sibTrans" cxnId="{C3E93210-C2F9-4A2D-81BD-8CE9D19E2C22}">
      <dgm:prSet/>
      <dgm:spPr/>
      <dgm:t>
        <a:bodyPr/>
        <a:lstStyle/>
        <a:p>
          <a:endParaRPr lang="en-US"/>
        </a:p>
      </dgm:t>
    </dgm:pt>
    <dgm:pt modelId="{CDE23317-D614-4ADF-806D-BCF5DE39AC85}" type="pres">
      <dgm:prSet presAssocID="{948ED0B3-2E27-46A1-903D-1C5FEEB53348}" presName="root" presStyleCnt="0">
        <dgm:presLayoutVars>
          <dgm:dir/>
          <dgm:resizeHandles val="exact"/>
        </dgm:presLayoutVars>
      </dgm:prSet>
      <dgm:spPr/>
    </dgm:pt>
    <dgm:pt modelId="{60679979-8E8C-4906-86C8-B432583ADA50}" type="pres">
      <dgm:prSet presAssocID="{D4C575C8-1F10-4F3F-9C14-452788D87B68}" presName="compNode" presStyleCnt="0"/>
      <dgm:spPr/>
    </dgm:pt>
    <dgm:pt modelId="{2B1140AA-3DF4-4162-98A8-93B5A8AD4D04}" type="pres">
      <dgm:prSet presAssocID="{D4C575C8-1F10-4F3F-9C14-452788D87B68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2C5CAE41-5C58-4870-8FF3-31982D9F97E0}" type="pres">
      <dgm:prSet presAssocID="{D4C575C8-1F10-4F3F-9C14-452788D87B6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tor"/>
        </a:ext>
      </dgm:extLst>
    </dgm:pt>
    <dgm:pt modelId="{F44DA2DE-633C-4AD9-85AE-43FFE12CB1B9}" type="pres">
      <dgm:prSet presAssocID="{D4C575C8-1F10-4F3F-9C14-452788D87B68}" presName="spaceRect" presStyleCnt="0"/>
      <dgm:spPr/>
    </dgm:pt>
    <dgm:pt modelId="{BA627A85-E6CE-44BD-B5B6-C5CDC5F330F2}" type="pres">
      <dgm:prSet presAssocID="{D4C575C8-1F10-4F3F-9C14-452788D87B68}" presName="textRect" presStyleLbl="revTx" presStyleIdx="0" presStyleCnt="2">
        <dgm:presLayoutVars>
          <dgm:chMax val="1"/>
          <dgm:chPref val="1"/>
        </dgm:presLayoutVars>
      </dgm:prSet>
      <dgm:spPr/>
    </dgm:pt>
    <dgm:pt modelId="{72161E92-E68D-42C7-B884-739CC9F31786}" type="pres">
      <dgm:prSet presAssocID="{B7173FC3-3079-4450-B63F-4E9405BA4889}" presName="sibTrans" presStyleCnt="0"/>
      <dgm:spPr/>
    </dgm:pt>
    <dgm:pt modelId="{EBAD3D16-BA5E-46DF-B333-FC41F97D2849}" type="pres">
      <dgm:prSet presAssocID="{208CDAFD-1D99-4809-8105-A9B1D73834B5}" presName="compNode" presStyleCnt="0"/>
      <dgm:spPr/>
    </dgm:pt>
    <dgm:pt modelId="{937BBAC8-195C-4623-9B52-44F66505175B}" type="pres">
      <dgm:prSet presAssocID="{208CDAFD-1D99-4809-8105-A9B1D73834B5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54F6E82F-96E9-4490-8104-96476978DF61}" type="pres">
      <dgm:prSet presAssocID="{208CDAFD-1D99-4809-8105-A9B1D73834B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active"/>
        </a:ext>
      </dgm:extLst>
    </dgm:pt>
    <dgm:pt modelId="{6EBD82AF-F4ED-483C-90D9-6E92E4D4B4F2}" type="pres">
      <dgm:prSet presAssocID="{208CDAFD-1D99-4809-8105-A9B1D73834B5}" presName="spaceRect" presStyleCnt="0"/>
      <dgm:spPr/>
    </dgm:pt>
    <dgm:pt modelId="{AF5A97CB-E8A3-4F93-8983-2C594D578E5D}" type="pres">
      <dgm:prSet presAssocID="{208CDAFD-1D99-4809-8105-A9B1D73834B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C3E93210-C2F9-4A2D-81BD-8CE9D19E2C22}" srcId="{948ED0B3-2E27-46A1-903D-1C5FEEB53348}" destId="{208CDAFD-1D99-4809-8105-A9B1D73834B5}" srcOrd="1" destOrd="0" parTransId="{DF174735-8E7E-4B55-8034-3118F6906587}" sibTransId="{43A0CB1A-DF3F-47C5-8DB5-D32F43D3A9DB}"/>
    <dgm:cxn modelId="{1E1F662B-D5E1-4DA4-A720-3CAF323CE5D4}" type="presOf" srcId="{D4C575C8-1F10-4F3F-9C14-452788D87B68}" destId="{BA627A85-E6CE-44BD-B5B6-C5CDC5F330F2}" srcOrd="0" destOrd="0" presId="urn:microsoft.com/office/officeart/2018/5/layout/IconLeafLabelList"/>
    <dgm:cxn modelId="{35D9D96A-EF5D-4207-9873-F7EC2241E434}" type="presOf" srcId="{208CDAFD-1D99-4809-8105-A9B1D73834B5}" destId="{AF5A97CB-E8A3-4F93-8983-2C594D578E5D}" srcOrd="0" destOrd="0" presId="urn:microsoft.com/office/officeart/2018/5/layout/IconLeafLabelList"/>
    <dgm:cxn modelId="{BBC114D0-9547-45AC-95A8-89F37F82532F}" type="presOf" srcId="{948ED0B3-2E27-46A1-903D-1C5FEEB53348}" destId="{CDE23317-D614-4ADF-806D-BCF5DE39AC85}" srcOrd="0" destOrd="0" presId="urn:microsoft.com/office/officeart/2018/5/layout/IconLeafLabelList"/>
    <dgm:cxn modelId="{D671D6EF-8551-45B3-A36D-722BDD1808DC}" srcId="{948ED0B3-2E27-46A1-903D-1C5FEEB53348}" destId="{D4C575C8-1F10-4F3F-9C14-452788D87B68}" srcOrd="0" destOrd="0" parTransId="{79D1AF54-551C-4D92-895F-1A1430213DA0}" sibTransId="{B7173FC3-3079-4450-B63F-4E9405BA4889}"/>
    <dgm:cxn modelId="{A2F3E7D1-1810-4078-AE18-991912181117}" type="presParOf" srcId="{CDE23317-D614-4ADF-806D-BCF5DE39AC85}" destId="{60679979-8E8C-4906-86C8-B432583ADA50}" srcOrd="0" destOrd="0" presId="urn:microsoft.com/office/officeart/2018/5/layout/IconLeafLabelList"/>
    <dgm:cxn modelId="{9BBFBFCD-9D04-42AF-808D-5ACDCB6D3249}" type="presParOf" srcId="{60679979-8E8C-4906-86C8-B432583ADA50}" destId="{2B1140AA-3DF4-4162-98A8-93B5A8AD4D04}" srcOrd="0" destOrd="0" presId="urn:microsoft.com/office/officeart/2018/5/layout/IconLeafLabelList"/>
    <dgm:cxn modelId="{83DB4F77-8352-43AA-8CDD-98844ADCD4A3}" type="presParOf" srcId="{60679979-8E8C-4906-86C8-B432583ADA50}" destId="{2C5CAE41-5C58-4870-8FF3-31982D9F97E0}" srcOrd="1" destOrd="0" presId="urn:microsoft.com/office/officeart/2018/5/layout/IconLeafLabelList"/>
    <dgm:cxn modelId="{CE9053E4-2CE4-4744-9E40-572E6E12B935}" type="presParOf" srcId="{60679979-8E8C-4906-86C8-B432583ADA50}" destId="{F44DA2DE-633C-4AD9-85AE-43FFE12CB1B9}" srcOrd="2" destOrd="0" presId="urn:microsoft.com/office/officeart/2018/5/layout/IconLeafLabelList"/>
    <dgm:cxn modelId="{B2BE19C9-BFC2-4D1C-B33F-060C9A0E7D60}" type="presParOf" srcId="{60679979-8E8C-4906-86C8-B432583ADA50}" destId="{BA627A85-E6CE-44BD-B5B6-C5CDC5F330F2}" srcOrd="3" destOrd="0" presId="urn:microsoft.com/office/officeart/2018/5/layout/IconLeafLabelList"/>
    <dgm:cxn modelId="{5FEEBA1C-E3D7-405A-99E1-31BD2578E46C}" type="presParOf" srcId="{CDE23317-D614-4ADF-806D-BCF5DE39AC85}" destId="{72161E92-E68D-42C7-B884-739CC9F31786}" srcOrd="1" destOrd="0" presId="urn:microsoft.com/office/officeart/2018/5/layout/IconLeafLabelList"/>
    <dgm:cxn modelId="{D04CCE4B-8993-479B-8DD2-36E4D8BA2B74}" type="presParOf" srcId="{CDE23317-D614-4ADF-806D-BCF5DE39AC85}" destId="{EBAD3D16-BA5E-46DF-B333-FC41F97D2849}" srcOrd="2" destOrd="0" presId="urn:microsoft.com/office/officeart/2018/5/layout/IconLeafLabelList"/>
    <dgm:cxn modelId="{D7D84DCA-0970-4333-8A58-77A43AD0321D}" type="presParOf" srcId="{EBAD3D16-BA5E-46DF-B333-FC41F97D2849}" destId="{937BBAC8-195C-4623-9B52-44F66505175B}" srcOrd="0" destOrd="0" presId="urn:microsoft.com/office/officeart/2018/5/layout/IconLeafLabelList"/>
    <dgm:cxn modelId="{1FC4E190-359A-4874-A8E6-9E2A53E40020}" type="presParOf" srcId="{EBAD3D16-BA5E-46DF-B333-FC41F97D2849}" destId="{54F6E82F-96E9-4490-8104-96476978DF61}" srcOrd="1" destOrd="0" presId="urn:microsoft.com/office/officeart/2018/5/layout/IconLeafLabelList"/>
    <dgm:cxn modelId="{5503E7DD-411C-46B0-8925-06909C630753}" type="presParOf" srcId="{EBAD3D16-BA5E-46DF-B333-FC41F97D2849}" destId="{6EBD82AF-F4ED-483C-90D9-6E92E4D4B4F2}" srcOrd="2" destOrd="0" presId="urn:microsoft.com/office/officeart/2018/5/layout/IconLeafLabelList"/>
    <dgm:cxn modelId="{A9DAF86B-F372-49A8-B8AF-B9D6B5947EE0}" type="presParOf" srcId="{EBAD3D16-BA5E-46DF-B333-FC41F97D2849}" destId="{AF5A97CB-E8A3-4F93-8983-2C594D578E5D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1514206-1682-467D-B624-7F89706A6305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197BB97-1EC2-4055-83D7-A8EDC701E648}">
      <dgm:prSet/>
      <dgm:spPr/>
      <dgm:t>
        <a:bodyPr/>
        <a:lstStyle/>
        <a:p>
          <a:r>
            <a:rPr lang="en-US"/>
            <a:t>LIFTS</a:t>
          </a:r>
        </a:p>
      </dgm:t>
    </dgm:pt>
    <dgm:pt modelId="{4C6ACF5C-7E44-40CD-87C1-E0A36F1D21F9}" type="parTrans" cxnId="{313FB443-7639-48FF-8944-703757DC8E58}">
      <dgm:prSet/>
      <dgm:spPr/>
      <dgm:t>
        <a:bodyPr/>
        <a:lstStyle/>
        <a:p>
          <a:endParaRPr lang="en-US"/>
        </a:p>
      </dgm:t>
    </dgm:pt>
    <dgm:pt modelId="{022BE9CC-17B4-471C-ACBF-A92C88239B06}" type="sibTrans" cxnId="{313FB443-7639-48FF-8944-703757DC8E58}">
      <dgm:prSet/>
      <dgm:spPr/>
      <dgm:t>
        <a:bodyPr/>
        <a:lstStyle/>
        <a:p>
          <a:endParaRPr lang="en-US"/>
        </a:p>
      </dgm:t>
    </dgm:pt>
    <dgm:pt modelId="{1EAD75DB-8F97-4E78-8448-FF708A5D60C3}">
      <dgm:prSet/>
      <dgm:spPr/>
      <dgm:t>
        <a:bodyPr/>
        <a:lstStyle/>
        <a:p>
          <a:r>
            <a:rPr lang="en-US"/>
            <a:t>Lifts are among the most visited avenues in a multistorey office building.</a:t>
          </a:r>
        </a:p>
      </dgm:t>
    </dgm:pt>
    <dgm:pt modelId="{6A842E5D-984F-4E4B-BBCC-8D157D648551}" type="parTrans" cxnId="{9C8A0BE3-493C-4221-8150-A3CB25BAF6FC}">
      <dgm:prSet/>
      <dgm:spPr/>
      <dgm:t>
        <a:bodyPr/>
        <a:lstStyle/>
        <a:p>
          <a:endParaRPr lang="en-US"/>
        </a:p>
      </dgm:t>
    </dgm:pt>
    <dgm:pt modelId="{B325BC8C-EAF3-4710-935C-33D6B16876A0}" type="sibTrans" cxnId="{9C8A0BE3-493C-4221-8150-A3CB25BAF6FC}">
      <dgm:prSet/>
      <dgm:spPr/>
      <dgm:t>
        <a:bodyPr/>
        <a:lstStyle/>
        <a:p>
          <a:endParaRPr lang="en-US"/>
        </a:p>
      </dgm:t>
    </dgm:pt>
    <dgm:pt modelId="{D6A62CFC-9932-4B7F-94CD-B0362618656E}">
      <dgm:prSet/>
      <dgm:spPr/>
      <dgm:t>
        <a:bodyPr/>
        <a:lstStyle/>
        <a:p>
          <a:r>
            <a:rPr lang="en-US"/>
            <a:t>Many of them have lift operators for you that press the floor button for you</a:t>
          </a:r>
        </a:p>
      </dgm:t>
    </dgm:pt>
    <dgm:pt modelId="{9C8150D6-2D3F-4981-AF50-587AF8A9E929}" type="parTrans" cxnId="{EFAD42E2-974D-40C4-88F6-24DAC064C618}">
      <dgm:prSet/>
      <dgm:spPr/>
      <dgm:t>
        <a:bodyPr/>
        <a:lstStyle/>
        <a:p>
          <a:endParaRPr lang="en-US"/>
        </a:p>
      </dgm:t>
    </dgm:pt>
    <dgm:pt modelId="{75AA4EAC-8EE1-428E-936F-E02D6CC68042}" type="sibTrans" cxnId="{EFAD42E2-974D-40C4-88F6-24DAC064C618}">
      <dgm:prSet/>
      <dgm:spPr/>
      <dgm:t>
        <a:bodyPr/>
        <a:lstStyle/>
        <a:p>
          <a:endParaRPr lang="en-US"/>
        </a:p>
      </dgm:t>
    </dgm:pt>
    <dgm:pt modelId="{602B1BD2-E19D-4921-8A4A-8E946287EEBD}">
      <dgm:prSet/>
      <dgm:spPr/>
      <dgm:t>
        <a:bodyPr/>
        <a:lstStyle/>
        <a:p>
          <a:r>
            <a:rPr lang="en-US"/>
            <a:t>But this is not the case everywhere.</a:t>
          </a:r>
        </a:p>
      </dgm:t>
    </dgm:pt>
    <dgm:pt modelId="{B1EBFDCD-E0F5-4AED-B70F-88E7868E75EC}" type="parTrans" cxnId="{78FD5F56-046F-4B58-B279-A1FD6D13852F}">
      <dgm:prSet/>
      <dgm:spPr/>
      <dgm:t>
        <a:bodyPr/>
        <a:lstStyle/>
        <a:p>
          <a:endParaRPr lang="en-US"/>
        </a:p>
      </dgm:t>
    </dgm:pt>
    <dgm:pt modelId="{77513AB4-1DA7-4FC7-8D2C-5CCF94B3BA90}" type="sibTrans" cxnId="{78FD5F56-046F-4B58-B279-A1FD6D13852F}">
      <dgm:prSet/>
      <dgm:spPr/>
      <dgm:t>
        <a:bodyPr/>
        <a:lstStyle/>
        <a:p>
          <a:endParaRPr lang="en-US"/>
        </a:p>
      </dgm:t>
    </dgm:pt>
    <dgm:pt modelId="{28DACCC8-A1B6-413E-AADF-45881CA11DFA}" type="pres">
      <dgm:prSet presAssocID="{51514206-1682-467D-B624-7F89706A6305}" presName="linear" presStyleCnt="0">
        <dgm:presLayoutVars>
          <dgm:animLvl val="lvl"/>
          <dgm:resizeHandles val="exact"/>
        </dgm:presLayoutVars>
      </dgm:prSet>
      <dgm:spPr/>
    </dgm:pt>
    <dgm:pt modelId="{07F31111-DDF9-4A70-9F1F-D3654D42A7BB}" type="pres">
      <dgm:prSet presAssocID="{4197BB97-1EC2-4055-83D7-A8EDC701E64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1E85AE9-8500-4244-9E6F-EAD5C2482798}" type="pres">
      <dgm:prSet presAssocID="{022BE9CC-17B4-471C-ACBF-A92C88239B06}" presName="spacer" presStyleCnt="0"/>
      <dgm:spPr/>
    </dgm:pt>
    <dgm:pt modelId="{EDC277B4-1164-40EB-8CAE-8173648A9A98}" type="pres">
      <dgm:prSet presAssocID="{1EAD75DB-8F97-4E78-8448-FF708A5D60C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AB988F8-3464-4DB2-986A-6362BBC2D4C6}" type="pres">
      <dgm:prSet presAssocID="{B325BC8C-EAF3-4710-935C-33D6B16876A0}" presName="spacer" presStyleCnt="0"/>
      <dgm:spPr/>
    </dgm:pt>
    <dgm:pt modelId="{747CF202-A563-4F4D-B464-E6C0037518F9}" type="pres">
      <dgm:prSet presAssocID="{D6A62CFC-9932-4B7F-94CD-B0362618656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FC8C052-08FA-47C2-8F42-823118411D6E}" type="pres">
      <dgm:prSet presAssocID="{75AA4EAC-8EE1-428E-936F-E02D6CC68042}" presName="spacer" presStyleCnt="0"/>
      <dgm:spPr/>
    </dgm:pt>
    <dgm:pt modelId="{ED34F85E-430D-4845-825D-E40E9722E82C}" type="pres">
      <dgm:prSet presAssocID="{602B1BD2-E19D-4921-8A4A-8E946287EEBD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EF942A43-AEAA-41C3-989B-927D3B4E06BD}" type="presOf" srcId="{D6A62CFC-9932-4B7F-94CD-B0362618656E}" destId="{747CF202-A563-4F4D-B464-E6C0037518F9}" srcOrd="0" destOrd="0" presId="urn:microsoft.com/office/officeart/2005/8/layout/vList2"/>
    <dgm:cxn modelId="{313FB443-7639-48FF-8944-703757DC8E58}" srcId="{51514206-1682-467D-B624-7F89706A6305}" destId="{4197BB97-1EC2-4055-83D7-A8EDC701E648}" srcOrd="0" destOrd="0" parTransId="{4C6ACF5C-7E44-40CD-87C1-E0A36F1D21F9}" sibTransId="{022BE9CC-17B4-471C-ACBF-A92C88239B06}"/>
    <dgm:cxn modelId="{5F5B9B47-AC2F-488E-9D99-9B99331693C9}" type="presOf" srcId="{4197BB97-1EC2-4055-83D7-A8EDC701E648}" destId="{07F31111-DDF9-4A70-9F1F-D3654D42A7BB}" srcOrd="0" destOrd="0" presId="urn:microsoft.com/office/officeart/2005/8/layout/vList2"/>
    <dgm:cxn modelId="{C6C8CD4D-72EE-4396-A65D-6BF5649CFE61}" type="presOf" srcId="{51514206-1682-467D-B624-7F89706A6305}" destId="{28DACCC8-A1B6-413E-AADF-45881CA11DFA}" srcOrd="0" destOrd="0" presId="urn:microsoft.com/office/officeart/2005/8/layout/vList2"/>
    <dgm:cxn modelId="{78FD5F56-046F-4B58-B279-A1FD6D13852F}" srcId="{51514206-1682-467D-B624-7F89706A6305}" destId="{602B1BD2-E19D-4921-8A4A-8E946287EEBD}" srcOrd="3" destOrd="0" parTransId="{B1EBFDCD-E0F5-4AED-B70F-88E7868E75EC}" sibTransId="{77513AB4-1DA7-4FC7-8D2C-5CCF94B3BA90}"/>
    <dgm:cxn modelId="{382BCCB4-A295-4484-8155-4366A74A6E94}" type="presOf" srcId="{1EAD75DB-8F97-4E78-8448-FF708A5D60C3}" destId="{EDC277B4-1164-40EB-8CAE-8173648A9A98}" srcOrd="0" destOrd="0" presId="urn:microsoft.com/office/officeart/2005/8/layout/vList2"/>
    <dgm:cxn modelId="{EFAD42E2-974D-40C4-88F6-24DAC064C618}" srcId="{51514206-1682-467D-B624-7F89706A6305}" destId="{D6A62CFC-9932-4B7F-94CD-B0362618656E}" srcOrd="2" destOrd="0" parTransId="{9C8150D6-2D3F-4981-AF50-587AF8A9E929}" sibTransId="{75AA4EAC-8EE1-428E-936F-E02D6CC68042}"/>
    <dgm:cxn modelId="{9C8A0BE3-493C-4221-8150-A3CB25BAF6FC}" srcId="{51514206-1682-467D-B624-7F89706A6305}" destId="{1EAD75DB-8F97-4E78-8448-FF708A5D60C3}" srcOrd="1" destOrd="0" parTransId="{6A842E5D-984F-4E4B-BBCC-8D157D648551}" sibTransId="{B325BC8C-EAF3-4710-935C-33D6B16876A0}"/>
    <dgm:cxn modelId="{09B139FA-3350-4134-A122-999B1B3598AC}" type="presOf" srcId="{602B1BD2-E19D-4921-8A4A-8E946287EEBD}" destId="{ED34F85E-430D-4845-825D-E40E9722E82C}" srcOrd="0" destOrd="0" presId="urn:microsoft.com/office/officeart/2005/8/layout/vList2"/>
    <dgm:cxn modelId="{F8D4FD28-B6AF-4401-AAA0-00C3FBFC9720}" type="presParOf" srcId="{28DACCC8-A1B6-413E-AADF-45881CA11DFA}" destId="{07F31111-DDF9-4A70-9F1F-D3654D42A7BB}" srcOrd="0" destOrd="0" presId="urn:microsoft.com/office/officeart/2005/8/layout/vList2"/>
    <dgm:cxn modelId="{1D591224-F6EB-47FD-BE40-2140D2A25662}" type="presParOf" srcId="{28DACCC8-A1B6-413E-AADF-45881CA11DFA}" destId="{D1E85AE9-8500-4244-9E6F-EAD5C2482798}" srcOrd="1" destOrd="0" presId="urn:microsoft.com/office/officeart/2005/8/layout/vList2"/>
    <dgm:cxn modelId="{0B9D2E9D-492D-49DE-85FB-29161F2C0882}" type="presParOf" srcId="{28DACCC8-A1B6-413E-AADF-45881CA11DFA}" destId="{EDC277B4-1164-40EB-8CAE-8173648A9A98}" srcOrd="2" destOrd="0" presId="urn:microsoft.com/office/officeart/2005/8/layout/vList2"/>
    <dgm:cxn modelId="{7AB4E278-D37A-4A03-8CB4-A08AB897E26A}" type="presParOf" srcId="{28DACCC8-A1B6-413E-AADF-45881CA11DFA}" destId="{DAB988F8-3464-4DB2-986A-6362BBC2D4C6}" srcOrd="3" destOrd="0" presId="urn:microsoft.com/office/officeart/2005/8/layout/vList2"/>
    <dgm:cxn modelId="{CBE24800-5BA0-4E82-BA33-63648CF5C34E}" type="presParOf" srcId="{28DACCC8-A1B6-413E-AADF-45881CA11DFA}" destId="{747CF202-A563-4F4D-B464-E6C0037518F9}" srcOrd="4" destOrd="0" presId="urn:microsoft.com/office/officeart/2005/8/layout/vList2"/>
    <dgm:cxn modelId="{337AFA1A-D6E0-41A5-A870-CA27D85FE65B}" type="presParOf" srcId="{28DACCC8-A1B6-413E-AADF-45881CA11DFA}" destId="{1FC8C052-08FA-47C2-8F42-823118411D6E}" srcOrd="5" destOrd="0" presId="urn:microsoft.com/office/officeart/2005/8/layout/vList2"/>
    <dgm:cxn modelId="{A9F07D5D-6F3E-4AAA-BADB-0D7276C11EAB}" type="presParOf" srcId="{28DACCC8-A1B6-413E-AADF-45881CA11DFA}" destId="{ED34F85E-430D-4845-825D-E40E9722E82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F629775-669E-4D2D-9F4B-BBF03F40B08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C49984D-7887-4CDC-A29A-5F5AB9F8ABDE}">
      <dgm:prSet/>
      <dgm:spPr/>
      <dgm:t>
        <a:bodyPr/>
        <a:lstStyle/>
        <a:p>
          <a:pPr>
            <a:defRPr cap="all"/>
          </a:pPr>
          <a:r>
            <a:rPr lang="en-US"/>
            <a:t>LIFTS</a:t>
          </a:r>
        </a:p>
      </dgm:t>
    </dgm:pt>
    <dgm:pt modelId="{71CFD5B4-BD26-461B-9367-9063A255EA61}" type="parTrans" cxnId="{645EC703-1C5F-472E-BC77-632AF1C5E686}">
      <dgm:prSet/>
      <dgm:spPr/>
      <dgm:t>
        <a:bodyPr/>
        <a:lstStyle/>
        <a:p>
          <a:endParaRPr lang="en-US"/>
        </a:p>
      </dgm:t>
    </dgm:pt>
    <dgm:pt modelId="{6AECD45B-94A9-4E0A-96E1-8F20A61A3922}" type="sibTrans" cxnId="{645EC703-1C5F-472E-BC77-632AF1C5E686}">
      <dgm:prSet/>
      <dgm:spPr/>
      <dgm:t>
        <a:bodyPr/>
        <a:lstStyle/>
        <a:p>
          <a:endParaRPr lang="en-US"/>
        </a:p>
      </dgm:t>
    </dgm:pt>
    <dgm:pt modelId="{C3C45F98-CE4C-42D6-A7C4-DD8D6E231BD4}">
      <dgm:prSet/>
      <dgm:spPr/>
      <dgm:t>
        <a:bodyPr/>
        <a:lstStyle/>
        <a:p>
          <a:pPr>
            <a:defRPr cap="all"/>
          </a:pPr>
          <a:r>
            <a:rPr lang="en-US"/>
            <a:t>We can put our touchless keypads there and then the user can simply hover his/her finger on the intended floor label surface and that floor will be selected.</a:t>
          </a:r>
        </a:p>
      </dgm:t>
    </dgm:pt>
    <dgm:pt modelId="{03EC67BC-D9CD-474F-AE7B-D3993ABD2B8D}" type="parTrans" cxnId="{1FE3D617-4BA8-4EA0-B2D4-27BD4A852B0F}">
      <dgm:prSet/>
      <dgm:spPr/>
      <dgm:t>
        <a:bodyPr/>
        <a:lstStyle/>
        <a:p>
          <a:endParaRPr lang="en-US"/>
        </a:p>
      </dgm:t>
    </dgm:pt>
    <dgm:pt modelId="{C235C156-4B0B-4CEF-A7C0-C3B426511FBC}" type="sibTrans" cxnId="{1FE3D617-4BA8-4EA0-B2D4-27BD4A852B0F}">
      <dgm:prSet/>
      <dgm:spPr/>
      <dgm:t>
        <a:bodyPr/>
        <a:lstStyle/>
        <a:p>
          <a:endParaRPr lang="en-US"/>
        </a:p>
      </dgm:t>
    </dgm:pt>
    <dgm:pt modelId="{4CC30523-3253-4E2F-85AB-17A3FEFED9BC}" type="pres">
      <dgm:prSet presAssocID="{FF629775-669E-4D2D-9F4B-BBF03F40B08B}" presName="root" presStyleCnt="0">
        <dgm:presLayoutVars>
          <dgm:dir/>
          <dgm:resizeHandles val="exact"/>
        </dgm:presLayoutVars>
      </dgm:prSet>
      <dgm:spPr/>
    </dgm:pt>
    <dgm:pt modelId="{627450E7-5A40-4C2D-86E0-227C67F6238C}" type="pres">
      <dgm:prSet presAssocID="{0C49984D-7887-4CDC-A29A-5F5AB9F8ABDE}" presName="compNode" presStyleCnt="0"/>
      <dgm:spPr/>
    </dgm:pt>
    <dgm:pt modelId="{AD57AC27-C532-4E99-8510-F472157EDA79}" type="pres">
      <dgm:prSet presAssocID="{0C49984D-7887-4CDC-A29A-5F5AB9F8ABDE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7A36FF63-154C-4729-9878-067E5DF10A12}" type="pres">
      <dgm:prSet presAssocID="{0C49984D-7887-4CDC-A29A-5F5AB9F8ABD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iGondola"/>
        </a:ext>
      </dgm:extLst>
    </dgm:pt>
    <dgm:pt modelId="{B564FF41-BE99-4D0F-B0C4-01209F63E1EE}" type="pres">
      <dgm:prSet presAssocID="{0C49984D-7887-4CDC-A29A-5F5AB9F8ABDE}" presName="spaceRect" presStyleCnt="0"/>
      <dgm:spPr/>
    </dgm:pt>
    <dgm:pt modelId="{0403955E-B4C0-4CE9-BFF8-08582E115C01}" type="pres">
      <dgm:prSet presAssocID="{0C49984D-7887-4CDC-A29A-5F5AB9F8ABDE}" presName="textRect" presStyleLbl="revTx" presStyleIdx="0" presStyleCnt="2">
        <dgm:presLayoutVars>
          <dgm:chMax val="1"/>
          <dgm:chPref val="1"/>
        </dgm:presLayoutVars>
      </dgm:prSet>
      <dgm:spPr/>
    </dgm:pt>
    <dgm:pt modelId="{6CD6BE4A-8EF7-4D30-84F5-562CD6E76A5A}" type="pres">
      <dgm:prSet presAssocID="{6AECD45B-94A9-4E0A-96E1-8F20A61A3922}" presName="sibTrans" presStyleCnt="0"/>
      <dgm:spPr/>
    </dgm:pt>
    <dgm:pt modelId="{42F1EE03-7BA1-4DCB-9FF6-C4DE9658EC77}" type="pres">
      <dgm:prSet presAssocID="{C3C45F98-CE4C-42D6-A7C4-DD8D6E231BD4}" presName="compNode" presStyleCnt="0"/>
      <dgm:spPr/>
    </dgm:pt>
    <dgm:pt modelId="{1F4CDB7E-E282-428F-BF58-5518DE13A211}" type="pres">
      <dgm:prSet presAssocID="{C3C45F98-CE4C-42D6-A7C4-DD8D6E231BD4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30FEE03E-A5BE-48D7-8ADE-8BE88F2B78E2}" type="pres">
      <dgm:prSet presAssocID="{C3C45F98-CE4C-42D6-A7C4-DD8D6E231BD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ursor"/>
        </a:ext>
      </dgm:extLst>
    </dgm:pt>
    <dgm:pt modelId="{7521FAC8-D132-4998-942C-CD1F966BDD06}" type="pres">
      <dgm:prSet presAssocID="{C3C45F98-CE4C-42D6-A7C4-DD8D6E231BD4}" presName="spaceRect" presStyleCnt="0"/>
      <dgm:spPr/>
    </dgm:pt>
    <dgm:pt modelId="{12D1A490-27D5-4762-AF02-613A0E4D1951}" type="pres">
      <dgm:prSet presAssocID="{C3C45F98-CE4C-42D6-A7C4-DD8D6E231BD4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645EC703-1C5F-472E-BC77-632AF1C5E686}" srcId="{FF629775-669E-4D2D-9F4B-BBF03F40B08B}" destId="{0C49984D-7887-4CDC-A29A-5F5AB9F8ABDE}" srcOrd="0" destOrd="0" parTransId="{71CFD5B4-BD26-461B-9367-9063A255EA61}" sibTransId="{6AECD45B-94A9-4E0A-96E1-8F20A61A3922}"/>
    <dgm:cxn modelId="{1FE3D617-4BA8-4EA0-B2D4-27BD4A852B0F}" srcId="{FF629775-669E-4D2D-9F4B-BBF03F40B08B}" destId="{C3C45F98-CE4C-42D6-A7C4-DD8D6E231BD4}" srcOrd="1" destOrd="0" parTransId="{03EC67BC-D9CD-474F-AE7B-D3993ABD2B8D}" sibTransId="{C235C156-4B0B-4CEF-A7C0-C3B426511FBC}"/>
    <dgm:cxn modelId="{8FA13034-5470-4B67-8B4C-214EE74359A4}" type="presOf" srcId="{0C49984D-7887-4CDC-A29A-5F5AB9F8ABDE}" destId="{0403955E-B4C0-4CE9-BFF8-08582E115C01}" srcOrd="0" destOrd="0" presId="urn:microsoft.com/office/officeart/2018/5/layout/IconLeafLabelList"/>
    <dgm:cxn modelId="{BA23094E-50F4-4A56-9C26-06CDD5C7D353}" type="presOf" srcId="{FF629775-669E-4D2D-9F4B-BBF03F40B08B}" destId="{4CC30523-3253-4E2F-85AB-17A3FEFED9BC}" srcOrd="0" destOrd="0" presId="urn:microsoft.com/office/officeart/2018/5/layout/IconLeafLabelList"/>
    <dgm:cxn modelId="{E110BD9B-151E-46FB-B847-D677CBD9394F}" type="presOf" srcId="{C3C45F98-CE4C-42D6-A7C4-DD8D6E231BD4}" destId="{12D1A490-27D5-4762-AF02-613A0E4D1951}" srcOrd="0" destOrd="0" presId="urn:microsoft.com/office/officeart/2018/5/layout/IconLeafLabelList"/>
    <dgm:cxn modelId="{D67F330E-C554-4C92-8960-EB63B0B8E0E0}" type="presParOf" srcId="{4CC30523-3253-4E2F-85AB-17A3FEFED9BC}" destId="{627450E7-5A40-4C2D-86E0-227C67F6238C}" srcOrd="0" destOrd="0" presId="urn:microsoft.com/office/officeart/2018/5/layout/IconLeafLabelList"/>
    <dgm:cxn modelId="{6C480B3E-039F-46D1-9DCB-47FDB4C7EB0B}" type="presParOf" srcId="{627450E7-5A40-4C2D-86E0-227C67F6238C}" destId="{AD57AC27-C532-4E99-8510-F472157EDA79}" srcOrd="0" destOrd="0" presId="urn:microsoft.com/office/officeart/2018/5/layout/IconLeafLabelList"/>
    <dgm:cxn modelId="{087F5122-8F80-48A7-9327-98C7161D7FEC}" type="presParOf" srcId="{627450E7-5A40-4C2D-86E0-227C67F6238C}" destId="{7A36FF63-154C-4729-9878-067E5DF10A12}" srcOrd="1" destOrd="0" presId="urn:microsoft.com/office/officeart/2018/5/layout/IconLeafLabelList"/>
    <dgm:cxn modelId="{E8976C81-AF0D-4DC9-A83E-666D53315CE0}" type="presParOf" srcId="{627450E7-5A40-4C2D-86E0-227C67F6238C}" destId="{B564FF41-BE99-4D0F-B0C4-01209F63E1EE}" srcOrd="2" destOrd="0" presId="urn:microsoft.com/office/officeart/2018/5/layout/IconLeafLabelList"/>
    <dgm:cxn modelId="{FB9CEB46-9B13-40E3-B3B1-DDF54762545B}" type="presParOf" srcId="{627450E7-5A40-4C2D-86E0-227C67F6238C}" destId="{0403955E-B4C0-4CE9-BFF8-08582E115C01}" srcOrd="3" destOrd="0" presId="urn:microsoft.com/office/officeart/2018/5/layout/IconLeafLabelList"/>
    <dgm:cxn modelId="{C04A4668-201B-410C-A61A-A2597E6168B6}" type="presParOf" srcId="{4CC30523-3253-4E2F-85AB-17A3FEFED9BC}" destId="{6CD6BE4A-8EF7-4D30-84F5-562CD6E76A5A}" srcOrd="1" destOrd="0" presId="urn:microsoft.com/office/officeart/2018/5/layout/IconLeafLabelList"/>
    <dgm:cxn modelId="{D159C42A-7E1D-469A-B7A1-983A3064CC93}" type="presParOf" srcId="{4CC30523-3253-4E2F-85AB-17A3FEFED9BC}" destId="{42F1EE03-7BA1-4DCB-9FF6-C4DE9658EC77}" srcOrd="2" destOrd="0" presId="urn:microsoft.com/office/officeart/2018/5/layout/IconLeafLabelList"/>
    <dgm:cxn modelId="{11BEF7BB-CE34-4C3B-9F96-86F30FD8F90C}" type="presParOf" srcId="{42F1EE03-7BA1-4DCB-9FF6-C4DE9658EC77}" destId="{1F4CDB7E-E282-428F-BF58-5518DE13A211}" srcOrd="0" destOrd="0" presId="urn:microsoft.com/office/officeart/2018/5/layout/IconLeafLabelList"/>
    <dgm:cxn modelId="{EF80376B-AA05-4529-BBB1-0F7ADB605DB6}" type="presParOf" srcId="{42F1EE03-7BA1-4DCB-9FF6-C4DE9658EC77}" destId="{30FEE03E-A5BE-48D7-8ADE-8BE88F2B78E2}" srcOrd="1" destOrd="0" presId="urn:microsoft.com/office/officeart/2018/5/layout/IconLeafLabelList"/>
    <dgm:cxn modelId="{6F997C4C-3006-4A17-AF3D-38079386C05D}" type="presParOf" srcId="{42F1EE03-7BA1-4DCB-9FF6-C4DE9658EC77}" destId="{7521FAC8-D132-4998-942C-CD1F966BDD06}" srcOrd="2" destOrd="0" presId="urn:microsoft.com/office/officeart/2018/5/layout/IconLeafLabelList"/>
    <dgm:cxn modelId="{7172BE30-E0C1-45E9-8009-BEE5A22068B2}" type="presParOf" srcId="{42F1EE03-7BA1-4DCB-9FF6-C4DE9658EC77}" destId="{12D1A490-27D5-4762-AF02-613A0E4D195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5E1F7FD-33F3-4F30-8422-C8A756365C63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1D97EAA-E471-4C43-AD6A-67C8F3F42B86}">
      <dgm:prSet/>
      <dgm:spPr/>
      <dgm:t>
        <a:bodyPr/>
        <a:lstStyle/>
        <a:p>
          <a:r>
            <a:rPr lang="en-US"/>
            <a:t>DOOR PASSWORDS</a:t>
          </a:r>
        </a:p>
      </dgm:t>
    </dgm:pt>
    <dgm:pt modelId="{1DD24B57-0068-4AA9-89E4-23EA46FC94ED}" type="parTrans" cxnId="{1336F4A0-95F3-4E19-BCCB-803BA16D7F5D}">
      <dgm:prSet/>
      <dgm:spPr/>
      <dgm:t>
        <a:bodyPr/>
        <a:lstStyle/>
        <a:p>
          <a:endParaRPr lang="en-US"/>
        </a:p>
      </dgm:t>
    </dgm:pt>
    <dgm:pt modelId="{45C2CF53-7DE0-482F-86F5-BE96816D0C30}" type="sibTrans" cxnId="{1336F4A0-95F3-4E19-BCCB-803BA16D7F5D}">
      <dgm:prSet/>
      <dgm:spPr/>
      <dgm:t>
        <a:bodyPr/>
        <a:lstStyle/>
        <a:p>
          <a:endParaRPr lang="en-US"/>
        </a:p>
      </dgm:t>
    </dgm:pt>
    <dgm:pt modelId="{563649DC-B4C0-485C-9925-AD51585ED60E}">
      <dgm:prSet/>
      <dgm:spPr/>
      <dgm:t>
        <a:bodyPr/>
        <a:lstStyle/>
        <a:p>
          <a:r>
            <a:rPr lang="en-US"/>
            <a:t>Entering passwords before entering a secure room is a very popular security solution but requires the key to be entered by touching the keypad surface.</a:t>
          </a:r>
        </a:p>
      </dgm:t>
    </dgm:pt>
    <dgm:pt modelId="{82799326-71A9-4359-B20A-B00851A49EC8}" type="parTrans" cxnId="{22F38FF6-CDE3-49C9-ADFA-9BB8C83AF894}">
      <dgm:prSet/>
      <dgm:spPr/>
      <dgm:t>
        <a:bodyPr/>
        <a:lstStyle/>
        <a:p>
          <a:endParaRPr lang="en-US"/>
        </a:p>
      </dgm:t>
    </dgm:pt>
    <dgm:pt modelId="{0D17A604-FAC6-42D6-B990-77C4513B9E58}" type="sibTrans" cxnId="{22F38FF6-CDE3-49C9-ADFA-9BB8C83AF894}">
      <dgm:prSet/>
      <dgm:spPr/>
      <dgm:t>
        <a:bodyPr/>
        <a:lstStyle/>
        <a:p>
          <a:endParaRPr lang="en-US"/>
        </a:p>
      </dgm:t>
    </dgm:pt>
    <dgm:pt modelId="{F3F6F49E-2AA5-4267-949A-0E7D70923C95}">
      <dgm:prSet/>
      <dgm:spPr/>
      <dgm:t>
        <a:bodyPr/>
        <a:lstStyle/>
        <a:p>
          <a:r>
            <a:rPr lang="en-US"/>
            <a:t>Many individuals may have access to the rooms and thus they can also turn out to be hives for viruses.</a:t>
          </a:r>
        </a:p>
      </dgm:t>
    </dgm:pt>
    <dgm:pt modelId="{F263E3E7-3E3E-45AD-ACB2-E43998D8B1A1}" type="parTrans" cxnId="{B380E8F5-EEFA-445D-9CBE-A32A97C2FC11}">
      <dgm:prSet/>
      <dgm:spPr/>
      <dgm:t>
        <a:bodyPr/>
        <a:lstStyle/>
        <a:p>
          <a:endParaRPr lang="en-US"/>
        </a:p>
      </dgm:t>
    </dgm:pt>
    <dgm:pt modelId="{796C4719-1D88-48E3-8202-181243A55766}" type="sibTrans" cxnId="{B380E8F5-EEFA-445D-9CBE-A32A97C2FC11}">
      <dgm:prSet/>
      <dgm:spPr/>
      <dgm:t>
        <a:bodyPr/>
        <a:lstStyle/>
        <a:p>
          <a:endParaRPr lang="en-US"/>
        </a:p>
      </dgm:t>
    </dgm:pt>
    <dgm:pt modelId="{3F57D45A-4D55-461D-B406-98B3341C6EB7}" type="pres">
      <dgm:prSet presAssocID="{C5E1F7FD-33F3-4F30-8422-C8A756365C63}" presName="linear" presStyleCnt="0">
        <dgm:presLayoutVars>
          <dgm:animLvl val="lvl"/>
          <dgm:resizeHandles val="exact"/>
        </dgm:presLayoutVars>
      </dgm:prSet>
      <dgm:spPr/>
    </dgm:pt>
    <dgm:pt modelId="{C4B8BBE9-4DCC-4BEF-898D-782959E79D44}" type="pres">
      <dgm:prSet presAssocID="{F1D97EAA-E471-4C43-AD6A-67C8F3F42B8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4479EF3-BF4D-40FA-BE4D-EEA99887C323}" type="pres">
      <dgm:prSet presAssocID="{45C2CF53-7DE0-482F-86F5-BE96816D0C30}" presName="spacer" presStyleCnt="0"/>
      <dgm:spPr/>
    </dgm:pt>
    <dgm:pt modelId="{469B8C05-1D49-46AA-A717-F385636D51C0}" type="pres">
      <dgm:prSet presAssocID="{563649DC-B4C0-485C-9925-AD51585ED60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A70BBA0-FC4B-4E6D-8935-F4504DC6F651}" type="pres">
      <dgm:prSet presAssocID="{0D17A604-FAC6-42D6-B990-77C4513B9E58}" presName="spacer" presStyleCnt="0"/>
      <dgm:spPr/>
    </dgm:pt>
    <dgm:pt modelId="{ED8CDA37-8F01-4788-BCCF-AE4688700A06}" type="pres">
      <dgm:prSet presAssocID="{F3F6F49E-2AA5-4267-949A-0E7D70923C9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DBFAB11-CF74-4196-99C6-F1F96A4664B8}" type="presOf" srcId="{C5E1F7FD-33F3-4F30-8422-C8A756365C63}" destId="{3F57D45A-4D55-461D-B406-98B3341C6EB7}" srcOrd="0" destOrd="0" presId="urn:microsoft.com/office/officeart/2005/8/layout/vList2"/>
    <dgm:cxn modelId="{F28D1B53-09AD-4B82-A2D5-3D390EC739BB}" type="presOf" srcId="{563649DC-B4C0-485C-9925-AD51585ED60E}" destId="{469B8C05-1D49-46AA-A717-F385636D51C0}" srcOrd="0" destOrd="0" presId="urn:microsoft.com/office/officeart/2005/8/layout/vList2"/>
    <dgm:cxn modelId="{1336F4A0-95F3-4E19-BCCB-803BA16D7F5D}" srcId="{C5E1F7FD-33F3-4F30-8422-C8A756365C63}" destId="{F1D97EAA-E471-4C43-AD6A-67C8F3F42B86}" srcOrd="0" destOrd="0" parTransId="{1DD24B57-0068-4AA9-89E4-23EA46FC94ED}" sibTransId="{45C2CF53-7DE0-482F-86F5-BE96816D0C30}"/>
    <dgm:cxn modelId="{74C57FA8-285C-41A6-A2E7-43A56DAB0FE2}" type="presOf" srcId="{F1D97EAA-E471-4C43-AD6A-67C8F3F42B86}" destId="{C4B8BBE9-4DCC-4BEF-898D-782959E79D44}" srcOrd="0" destOrd="0" presId="urn:microsoft.com/office/officeart/2005/8/layout/vList2"/>
    <dgm:cxn modelId="{E96136C4-468B-4911-807E-5A90ED5F87C9}" type="presOf" srcId="{F3F6F49E-2AA5-4267-949A-0E7D70923C95}" destId="{ED8CDA37-8F01-4788-BCCF-AE4688700A06}" srcOrd="0" destOrd="0" presId="urn:microsoft.com/office/officeart/2005/8/layout/vList2"/>
    <dgm:cxn modelId="{B380E8F5-EEFA-445D-9CBE-A32A97C2FC11}" srcId="{C5E1F7FD-33F3-4F30-8422-C8A756365C63}" destId="{F3F6F49E-2AA5-4267-949A-0E7D70923C95}" srcOrd="2" destOrd="0" parTransId="{F263E3E7-3E3E-45AD-ACB2-E43998D8B1A1}" sibTransId="{796C4719-1D88-48E3-8202-181243A55766}"/>
    <dgm:cxn modelId="{22F38FF6-CDE3-49C9-ADFA-9BB8C83AF894}" srcId="{C5E1F7FD-33F3-4F30-8422-C8A756365C63}" destId="{563649DC-B4C0-485C-9925-AD51585ED60E}" srcOrd="1" destOrd="0" parTransId="{82799326-71A9-4359-B20A-B00851A49EC8}" sibTransId="{0D17A604-FAC6-42D6-B990-77C4513B9E58}"/>
    <dgm:cxn modelId="{20461EC2-AC3D-405F-B906-D8EB2E7B7ED8}" type="presParOf" srcId="{3F57D45A-4D55-461D-B406-98B3341C6EB7}" destId="{C4B8BBE9-4DCC-4BEF-898D-782959E79D44}" srcOrd="0" destOrd="0" presId="urn:microsoft.com/office/officeart/2005/8/layout/vList2"/>
    <dgm:cxn modelId="{055D558B-CBD0-40BE-956F-E855ECBCA8C4}" type="presParOf" srcId="{3F57D45A-4D55-461D-B406-98B3341C6EB7}" destId="{44479EF3-BF4D-40FA-BE4D-EEA99887C323}" srcOrd="1" destOrd="0" presId="urn:microsoft.com/office/officeart/2005/8/layout/vList2"/>
    <dgm:cxn modelId="{E6A3286C-C1CE-4A19-A92F-94311AFEF4B4}" type="presParOf" srcId="{3F57D45A-4D55-461D-B406-98B3341C6EB7}" destId="{469B8C05-1D49-46AA-A717-F385636D51C0}" srcOrd="2" destOrd="0" presId="urn:microsoft.com/office/officeart/2005/8/layout/vList2"/>
    <dgm:cxn modelId="{D02BD691-6D88-4F56-8952-D25212EB2D8E}" type="presParOf" srcId="{3F57D45A-4D55-461D-B406-98B3341C6EB7}" destId="{6A70BBA0-FC4B-4E6D-8935-F4504DC6F651}" srcOrd="3" destOrd="0" presId="urn:microsoft.com/office/officeart/2005/8/layout/vList2"/>
    <dgm:cxn modelId="{BA238EE5-FF65-49DF-9DD1-3C4B11C14182}" type="presParOf" srcId="{3F57D45A-4D55-461D-B406-98B3341C6EB7}" destId="{ED8CDA37-8F01-4788-BCCF-AE4688700A0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2F6734B-A261-4A05-97C1-964F5077DC1B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CF139AB4-9AC4-4B4C-8B02-60AE0BEF2F1D}">
      <dgm:prSet/>
      <dgm:spPr/>
      <dgm:t>
        <a:bodyPr/>
        <a:lstStyle/>
        <a:p>
          <a:r>
            <a:rPr lang="en-US"/>
            <a:t>DOOR PASSWORDS</a:t>
          </a:r>
        </a:p>
      </dgm:t>
    </dgm:pt>
    <dgm:pt modelId="{B63C11FB-017D-46D2-9698-ABCA53CA2A9A}" type="parTrans" cxnId="{ECCEB4C4-3EA1-4E2F-A019-991056F8FCFA}">
      <dgm:prSet/>
      <dgm:spPr/>
      <dgm:t>
        <a:bodyPr/>
        <a:lstStyle/>
        <a:p>
          <a:endParaRPr lang="en-US"/>
        </a:p>
      </dgm:t>
    </dgm:pt>
    <dgm:pt modelId="{C18B7B6D-9EC9-4F72-A40B-AD621B941C25}" type="sibTrans" cxnId="{ECCEB4C4-3EA1-4E2F-A019-991056F8FCFA}">
      <dgm:prSet/>
      <dgm:spPr/>
      <dgm:t>
        <a:bodyPr/>
        <a:lstStyle/>
        <a:p>
          <a:endParaRPr lang="en-US"/>
        </a:p>
      </dgm:t>
    </dgm:pt>
    <dgm:pt modelId="{8FCBB9FB-9FA9-45AB-9F2F-3F8D4ABC82AA}">
      <dgm:prSet/>
      <dgm:spPr/>
      <dgm:t>
        <a:bodyPr/>
        <a:lstStyle/>
        <a:p>
          <a:r>
            <a:rPr lang="en-US"/>
            <a:t>Putting the touchless keypad in place of the traditional one  would not only save your finger smudges from getting around the keys but even save you from contracting the virus</a:t>
          </a:r>
        </a:p>
      </dgm:t>
    </dgm:pt>
    <dgm:pt modelId="{1F0B61F7-8409-43F1-9C03-40DE3F2147FE}" type="parTrans" cxnId="{573BE6C6-E45D-47D1-BD43-406A726A47D0}">
      <dgm:prSet/>
      <dgm:spPr/>
      <dgm:t>
        <a:bodyPr/>
        <a:lstStyle/>
        <a:p>
          <a:endParaRPr lang="en-US"/>
        </a:p>
      </dgm:t>
    </dgm:pt>
    <dgm:pt modelId="{C4300326-B7F4-4FDF-BEC6-5A9D8A953B9B}" type="sibTrans" cxnId="{573BE6C6-E45D-47D1-BD43-406A726A47D0}">
      <dgm:prSet/>
      <dgm:spPr/>
      <dgm:t>
        <a:bodyPr/>
        <a:lstStyle/>
        <a:p>
          <a:endParaRPr lang="en-US"/>
        </a:p>
      </dgm:t>
    </dgm:pt>
    <dgm:pt modelId="{F8F919B6-0A79-4518-B3CF-660CF0044E3F}" type="pres">
      <dgm:prSet presAssocID="{82F6734B-A261-4A05-97C1-964F5077DC1B}" presName="root" presStyleCnt="0">
        <dgm:presLayoutVars>
          <dgm:dir/>
          <dgm:resizeHandles val="exact"/>
        </dgm:presLayoutVars>
      </dgm:prSet>
      <dgm:spPr/>
    </dgm:pt>
    <dgm:pt modelId="{294D1B10-10D9-4EA1-B09D-81916886E319}" type="pres">
      <dgm:prSet presAssocID="{82F6734B-A261-4A05-97C1-964F5077DC1B}" presName="container" presStyleCnt="0">
        <dgm:presLayoutVars>
          <dgm:dir/>
          <dgm:resizeHandles val="exact"/>
        </dgm:presLayoutVars>
      </dgm:prSet>
      <dgm:spPr/>
    </dgm:pt>
    <dgm:pt modelId="{FC546A53-0B2F-45F9-A7B7-470E28A74CEB}" type="pres">
      <dgm:prSet presAssocID="{CF139AB4-9AC4-4B4C-8B02-60AE0BEF2F1D}" presName="compNode" presStyleCnt="0"/>
      <dgm:spPr/>
    </dgm:pt>
    <dgm:pt modelId="{0E93C98B-43B3-4B8F-90D4-DBE5149186B1}" type="pres">
      <dgm:prSet presAssocID="{CF139AB4-9AC4-4B4C-8B02-60AE0BEF2F1D}" presName="iconBgRect" presStyleLbl="bgShp" presStyleIdx="0" presStyleCnt="2"/>
      <dgm:spPr/>
    </dgm:pt>
    <dgm:pt modelId="{3DE939CD-1550-49B5-8C75-6CD81A99DE9F}" type="pres">
      <dgm:prSet presAssocID="{CF139AB4-9AC4-4B4C-8B02-60AE0BEF2F1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C71BCD47-79C7-417C-8CFD-6CD2E0924C30}" type="pres">
      <dgm:prSet presAssocID="{CF139AB4-9AC4-4B4C-8B02-60AE0BEF2F1D}" presName="spaceRect" presStyleCnt="0"/>
      <dgm:spPr/>
    </dgm:pt>
    <dgm:pt modelId="{1BA42F45-1D98-43D4-89A2-AF2048B2FC72}" type="pres">
      <dgm:prSet presAssocID="{CF139AB4-9AC4-4B4C-8B02-60AE0BEF2F1D}" presName="textRect" presStyleLbl="revTx" presStyleIdx="0" presStyleCnt="2">
        <dgm:presLayoutVars>
          <dgm:chMax val="1"/>
          <dgm:chPref val="1"/>
        </dgm:presLayoutVars>
      </dgm:prSet>
      <dgm:spPr/>
    </dgm:pt>
    <dgm:pt modelId="{C5E92DCC-9062-42EA-9ED1-58951423526E}" type="pres">
      <dgm:prSet presAssocID="{C18B7B6D-9EC9-4F72-A40B-AD621B941C25}" presName="sibTrans" presStyleLbl="sibTrans2D1" presStyleIdx="0" presStyleCnt="0"/>
      <dgm:spPr/>
    </dgm:pt>
    <dgm:pt modelId="{82F6AAB3-2855-4149-AB31-03F2F2675764}" type="pres">
      <dgm:prSet presAssocID="{8FCBB9FB-9FA9-45AB-9F2F-3F8D4ABC82AA}" presName="compNode" presStyleCnt="0"/>
      <dgm:spPr/>
    </dgm:pt>
    <dgm:pt modelId="{0B25B5C3-4297-45CA-A651-B6C4E2A32FE2}" type="pres">
      <dgm:prSet presAssocID="{8FCBB9FB-9FA9-45AB-9F2F-3F8D4ABC82AA}" presName="iconBgRect" presStyleLbl="bgShp" presStyleIdx="1" presStyleCnt="2"/>
      <dgm:spPr/>
    </dgm:pt>
    <dgm:pt modelId="{B07E5EC3-A2DA-44E0-8E67-44A9B84654FB}" type="pres">
      <dgm:prSet presAssocID="{8FCBB9FB-9FA9-45AB-9F2F-3F8D4ABC82A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nlock"/>
        </a:ext>
      </dgm:extLst>
    </dgm:pt>
    <dgm:pt modelId="{7E613C2C-618E-4022-8BC9-3D2D62A5B870}" type="pres">
      <dgm:prSet presAssocID="{8FCBB9FB-9FA9-45AB-9F2F-3F8D4ABC82AA}" presName="spaceRect" presStyleCnt="0"/>
      <dgm:spPr/>
    </dgm:pt>
    <dgm:pt modelId="{7F83F639-4F87-4E9A-9BB7-88B40DE70BCC}" type="pres">
      <dgm:prSet presAssocID="{8FCBB9FB-9FA9-45AB-9F2F-3F8D4ABC82A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F3AF5912-DBC2-47DA-A258-76883C4150D0}" type="presOf" srcId="{C18B7B6D-9EC9-4F72-A40B-AD621B941C25}" destId="{C5E92DCC-9062-42EA-9ED1-58951423526E}" srcOrd="0" destOrd="0" presId="urn:microsoft.com/office/officeart/2018/2/layout/IconCircleList"/>
    <dgm:cxn modelId="{0B37771E-5B1C-4299-9BDB-BC6A18DD7C0D}" type="presOf" srcId="{82F6734B-A261-4A05-97C1-964F5077DC1B}" destId="{F8F919B6-0A79-4518-B3CF-660CF0044E3F}" srcOrd="0" destOrd="0" presId="urn:microsoft.com/office/officeart/2018/2/layout/IconCircleList"/>
    <dgm:cxn modelId="{7B6CA2BD-EE37-4895-979D-A6951EC512C0}" type="presOf" srcId="{CF139AB4-9AC4-4B4C-8B02-60AE0BEF2F1D}" destId="{1BA42F45-1D98-43D4-89A2-AF2048B2FC72}" srcOrd="0" destOrd="0" presId="urn:microsoft.com/office/officeart/2018/2/layout/IconCircleList"/>
    <dgm:cxn modelId="{ECCEB4C4-3EA1-4E2F-A019-991056F8FCFA}" srcId="{82F6734B-A261-4A05-97C1-964F5077DC1B}" destId="{CF139AB4-9AC4-4B4C-8B02-60AE0BEF2F1D}" srcOrd="0" destOrd="0" parTransId="{B63C11FB-017D-46D2-9698-ABCA53CA2A9A}" sibTransId="{C18B7B6D-9EC9-4F72-A40B-AD621B941C25}"/>
    <dgm:cxn modelId="{573BE6C6-E45D-47D1-BD43-406A726A47D0}" srcId="{82F6734B-A261-4A05-97C1-964F5077DC1B}" destId="{8FCBB9FB-9FA9-45AB-9F2F-3F8D4ABC82AA}" srcOrd="1" destOrd="0" parTransId="{1F0B61F7-8409-43F1-9C03-40DE3F2147FE}" sibTransId="{C4300326-B7F4-4FDF-BEC6-5A9D8A953B9B}"/>
    <dgm:cxn modelId="{5EA566D1-BAC0-4857-BE34-776604879F18}" type="presOf" srcId="{8FCBB9FB-9FA9-45AB-9F2F-3F8D4ABC82AA}" destId="{7F83F639-4F87-4E9A-9BB7-88B40DE70BCC}" srcOrd="0" destOrd="0" presId="urn:microsoft.com/office/officeart/2018/2/layout/IconCircleList"/>
    <dgm:cxn modelId="{CD5B1AA9-33A7-41A2-A265-97B1B50EAB77}" type="presParOf" srcId="{F8F919B6-0A79-4518-B3CF-660CF0044E3F}" destId="{294D1B10-10D9-4EA1-B09D-81916886E319}" srcOrd="0" destOrd="0" presId="urn:microsoft.com/office/officeart/2018/2/layout/IconCircleList"/>
    <dgm:cxn modelId="{EB7C7580-F4A3-4037-9DB2-302F673ABC4E}" type="presParOf" srcId="{294D1B10-10D9-4EA1-B09D-81916886E319}" destId="{FC546A53-0B2F-45F9-A7B7-470E28A74CEB}" srcOrd="0" destOrd="0" presId="urn:microsoft.com/office/officeart/2018/2/layout/IconCircleList"/>
    <dgm:cxn modelId="{595FEE4D-DA32-4616-91CB-76306ED89AE5}" type="presParOf" srcId="{FC546A53-0B2F-45F9-A7B7-470E28A74CEB}" destId="{0E93C98B-43B3-4B8F-90D4-DBE5149186B1}" srcOrd="0" destOrd="0" presId="urn:microsoft.com/office/officeart/2018/2/layout/IconCircleList"/>
    <dgm:cxn modelId="{16DF65F1-8929-4F2B-9963-25884438945C}" type="presParOf" srcId="{FC546A53-0B2F-45F9-A7B7-470E28A74CEB}" destId="{3DE939CD-1550-49B5-8C75-6CD81A99DE9F}" srcOrd="1" destOrd="0" presId="urn:microsoft.com/office/officeart/2018/2/layout/IconCircleList"/>
    <dgm:cxn modelId="{4392C4A9-0EAF-48CE-8426-053D792E782A}" type="presParOf" srcId="{FC546A53-0B2F-45F9-A7B7-470E28A74CEB}" destId="{C71BCD47-79C7-417C-8CFD-6CD2E0924C30}" srcOrd="2" destOrd="0" presId="urn:microsoft.com/office/officeart/2018/2/layout/IconCircleList"/>
    <dgm:cxn modelId="{40F4F752-0525-43F8-AA78-0F4575213BF2}" type="presParOf" srcId="{FC546A53-0B2F-45F9-A7B7-470E28A74CEB}" destId="{1BA42F45-1D98-43D4-89A2-AF2048B2FC72}" srcOrd="3" destOrd="0" presId="urn:microsoft.com/office/officeart/2018/2/layout/IconCircleList"/>
    <dgm:cxn modelId="{470D6360-1F2B-4B40-B26E-BC70AF23FCEE}" type="presParOf" srcId="{294D1B10-10D9-4EA1-B09D-81916886E319}" destId="{C5E92DCC-9062-42EA-9ED1-58951423526E}" srcOrd="1" destOrd="0" presId="urn:microsoft.com/office/officeart/2018/2/layout/IconCircleList"/>
    <dgm:cxn modelId="{7D076726-AAA3-44EB-B2F1-6F52A968B86C}" type="presParOf" srcId="{294D1B10-10D9-4EA1-B09D-81916886E319}" destId="{82F6AAB3-2855-4149-AB31-03F2F2675764}" srcOrd="2" destOrd="0" presId="urn:microsoft.com/office/officeart/2018/2/layout/IconCircleList"/>
    <dgm:cxn modelId="{AF3D3CDD-110C-4687-B3BF-D6C1ACB1F851}" type="presParOf" srcId="{82F6AAB3-2855-4149-AB31-03F2F2675764}" destId="{0B25B5C3-4297-45CA-A651-B6C4E2A32FE2}" srcOrd="0" destOrd="0" presId="urn:microsoft.com/office/officeart/2018/2/layout/IconCircleList"/>
    <dgm:cxn modelId="{8FC11676-AC4C-4434-B965-CECE9F118336}" type="presParOf" srcId="{82F6AAB3-2855-4149-AB31-03F2F2675764}" destId="{B07E5EC3-A2DA-44E0-8E67-44A9B84654FB}" srcOrd="1" destOrd="0" presId="urn:microsoft.com/office/officeart/2018/2/layout/IconCircleList"/>
    <dgm:cxn modelId="{EED3BE27-0608-44B3-9125-5DFE8418C15E}" type="presParOf" srcId="{82F6AAB3-2855-4149-AB31-03F2F2675764}" destId="{7E613C2C-618E-4022-8BC9-3D2D62A5B870}" srcOrd="2" destOrd="0" presId="urn:microsoft.com/office/officeart/2018/2/layout/IconCircleList"/>
    <dgm:cxn modelId="{4D1A1AC4-4FBB-4759-845F-CCC69D866B6A}" type="presParOf" srcId="{82F6AAB3-2855-4149-AB31-03F2F2675764}" destId="{7F83F639-4F87-4E9A-9BB7-88B40DE70BCC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7E18807-C2F8-47A7-983F-52FC82500C5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8911B7B0-FBE0-4E56-A737-B477A89B9203}">
      <dgm:prSet/>
      <dgm:spPr/>
      <dgm:t>
        <a:bodyPr/>
        <a:lstStyle/>
        <a:p>
          <a:pPr>
            <a:defRPr cap="all"/>
          </a:pPr>
          <a:r>
            <a:rPr lang="en-US"/>
            <a:t>The beauty of this type of device is that it can be implemented in all types of keypads which have limited type of data entry.</a:t>
          </a:r>
        </a:p>
      </dgm:t>
    </dgm:pt>
    <dgm:pt modelId="{48A2CCBC-35A0-41CF-9E05-DA0657F6C9FD}" type="parTrans" cxnId="{46AC4171-9799-4552-9553-6D9AA60C53A3}">
      <dgm:prSet/>
      <dgm:spPr/>
      <dgm:t>
        <a:bodyPr/>
        <a:lstStyle/>
        <a:p>
          <a:endParaRPr lang="en-US"/>
        </a:p>
      </dgm:t>
    </dgm:pt>
    <dgm:pt modelId="{33AB36C9-FCB2-4DE5-B485-7832DEA0ECAA}" type="sibTrans" cxnId="{46AC4171-9799-4552-9553-6D9AA60C53A3}">
      <dgm:prSet/>
      <dgm:spPr/>
      <dgm:t>
        <a:bodyPr/>
        <a:lstStyle/>
        <a:p>
          <a:endParaRPr lang="en-US"/>
        </a:p>
      </dgm:t>
    </dgm:pt>
    <dgm:pt modelId="{F9E8547F-6D12-4867-AD7C-0091E43EA59C}">
      <dgm:prSet/>
      <dgm:spPr/>
      <dgm:t>
        <a:bodyPr/>
        <a:lstStyle/>
        <a:p>
          <a:pPr>
            <a:defRPr cap="all"/>
          </a:pPr>
          <a:r>
            <a:rPr lang="en-US"/>
            <a:t>They can be used for replacing simple switches, like doorbells, power on and off etc</a:t>
          </a:r>
        </a:p>
      </dgm:t>
    </dgm:pt>
    <dgm:pt modelId="{6F1FEDB7-6083-467D-A889-206EA9790832}" type="parTrans" cxnId="{752BB842-EFA7-4618-A886-18A07C879A70}">
      <dgm:prSet/>
      <dgm:spPr/>
      <dgm:t>
        <a:bodyPr/>
        <a:lstStyle/>
        <a:p>
          <a:endParaRPr lang="en-US"/>
        </a:p>
      </dgm:t>
    </dgm:pt>
    <dgm:pt modelId="{5BBB05D8-0CA1-43C4-8291-4FF3E831E913}" type="sibTrans" cxnId="{752BB842-EFA7-4618-A886-18A07C879A70}">
      <dgm:prSet/>
      <dgm:spPr/>
      <dgm:t>
        <a:bodyPr/>
        <a:lstStyle/>
        <a:p>
          <a:endParaRPr lang="en-US"/>
        </a:p>
      </dgm:t>
    </dgm:pt>
    <dgm:pt modelId="{288AA649-4385-4A63-8F2E-C4806BBECF77}">
      <dgm:prSet/>
      <dgm:spPr/>
      <dgm:t>
        <a:bodyPr/>
        <a:lstStyle/>
        <a:p>
          <a:pPr>
            <a:defRPr cap="all"/>
          </a:pPr>
          <a:r>
            <a:rPr lang="en-US"/>
            <a:t>They are just a different category of keypads and thus can be used ot replace all existing keypads wherever necessary and suitable.</a:t>
          </a:r>
        </a:p>
      </dgm:t>
    </dgm:pt>
    <dgm:pt modelId="{72FF3C56-6CD6-4DFB-A6AA-C51B700D37C7}" type="parTrans" cxnId="{BCB5CFA1-4D8E-432B-969D-E8E15E791864}">
      <dgm:prSet/>
      <dgm:spPr/>
      <dgm:t>
        <a:bodyPr/>
        <a:lstStyle/>
        <a:p>
          <a:endParaRPr lang="en-US"/>
        </a:p>
      </dgm:t>
    </dgm:pt>
    <dgm:pt modelId="{E6F06159-98FA-4D94-80DE-0016D5A42EDA}" type="sibTrans" cxnId="{BCB5CFA1-4D8E-432B-969D-E8E15E791864}">
      <dgm:prSet/>
      <dgm:spPr/>
      <dgm:t>
        <a:bodyPr/>
        <a:lstStyle/>
        <a:p>
          <a:endParaRPr lang="en-US"/>
        </a:p>
      </dgm:t>
    </dgm:pt>
    <dgm:pt modelId="{1F7225A4-7A26-4396-BEE9-461CDB0243DE}" type="pres">
      <dgm:prSet presAssocID="{F7E18807-C2F8-47A7-983F-52FC82500C58}" presName="root" presStyleCnt="0">
        <dgm:presLayoutVars>
          <dgm:dir/>
          <dgm:resizeHandles val="exact"/>
        </dgm:presLayoutVars>
      </dgm:prSet>
      <dgm:spPr/>
    </dgm:pt>
    <dgm:pt modelId="{81C34CEB-653B-47C7-A093-4C07A8FA254F}" type="pres">
      <dgm:prSet presAssocID="{8911B7B0-FBE0-4E56-A737-B477A89B9203}" presName="compNode" presStyleCnt="0"/>
      <dgm:spPr/>
    </dgm:pt>
    <dgm:pt modelId="{D71986B8-8FE1-4753-9144-3C574953BA54}" type="pres">
      <dgm:prSet presAssocID="{8911B7B0-FBE0-4E56-A737-B477A89B9203}" presName="iconBgRect" presStyleLbl="bgShp" presStyleIdx="0" presStyleCnt="3"/>
      <dgm:spPr/>
    </dgm:pt>
    <dgm:pt modelId="{54444307-07C0-4CAB-8A14-32D9DF42CAB8}" type="pres">
      <dgm:prSet presAssocID="{8911B7B0-FBE0-4E56-A737-B477A89B920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DE091DB4-0F48-41EF-AD1E-9375CFC37A1C}" type="pres">
      <dgm:prSet presAssocID="{8911B7B0-FBE0-4E56-A737-B477A89B9203}" presName="spaceRect" presStyleCnt="0"/>
      <dgm:spPr/>
    </dgm:pt>
    <dgm:pt modelId="{686BA4FB-3BBA-4AC2-BB09-AB50EB21C783}" type="pres">
      <dgm:prSet presAssocID="{8911B7B0-FBE0-4E56-A737-B477A89B9203}" presName="textRect" presStyleLbl="revTx" presStyleIdx="0" presStyleCnt="3">
        <dgm:presLayoutVars>
          <dgm:chMax val="1"/>
          <dgm:chPref val="1"/>
        </dgm:presLayoutVars>
      </dgm:prSet>
      <dgm:spPr/>
    </dgm:pt>
    <dgm:pt modelId="{78608333-B1B9-43B3-9A1D-EC81FC02E142}" type="pres">
      <dgm:prSet presAssocID="{33AB36C9-FCB2-4DE5-B485-7832DEA0ECAA}" presName="sibTrans" presStyleCnt="0"/>
      <dgm:spPr/>
    </dgm:pt>
    <dgm:pt modelId="{82161764-4F6C-478C-841C-CE09D47329D6}" type="pres">
      <dgm:prSet presAssocID="{F9E8547F-6D12-4867-AD7C-0091E43EA59C}" presName="compNode" presStyleCnt="0"/>
      <dgm:spPr/>
    </dgm:pt>
    <dgm:pt modelId="{24A55FF7-6840-423F-8310-66863F4A4BBF}" type="pres">
      <dgm:prSet presAssocID="{F9E8547F-6D12-4867-AD7C-0091E43EA59C}" presName="iconBgRect" presStyleLbl="bgShp" presStyleIdx="1" presStyleCnt="3"/>
      <dgm:spPr/>
    </dgm:pt>
    <dgm:pt modelId="{7AF49FC2-EB43-495C-AF99-B68E579741B6}" type="pres">
      <dgm:prSet presAssocID="{F9E8547F-6D12-4867-AD7C-0091E43EA59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lectrician"/>
        </a:ext>
      </dgm:extLst>
    </dgm:pt>
    <dgm:pt modelId="{F7E9F1D8-0317-4531-B4AA-68B5151E7A71}" type="pres">
      <dgm:prSet presAssocID="{F9E8547F-6D12-4867-AD7C-0091E43EA59C}" presName="spaceRect" presStyleCnt="0"/>
      <dgm:spPr/>
    </dgm:pt>
    <dgm:pt modelId="{6FD54F57-EC7E-4BA2-9FF3-B014AD8FCCA2}" type="pres">
      <dgm:prSet presAssocID="{F9E8547F-6D12-4867-AD7C-0091E43EA59C}" presName="textRect" presStyleLbl="revTx" presStyleIdx="1" presStyleCnt="3">
        <dgm:presLayoutVars>
          <dgm:chMax val="1"/>
          <dgm:chPref val="1"/>
        </dgm:presLayoutVars>
      </dgm:prSet>
      <dgm:spPr/>
    </dgm:pt>
    <dgm:pt modelId="{EA3F0A3B-9AFA-431D-850F-AB10182FFD43}" type="pres">
      <dgm:prSet presAssocID="{5BBB05D8-0CA1-43C4-8291-4FF3E831E913}" presName="sibTrans" presStyleCnt="0"/>
      <dgm:spPr/>
    </dgm:pt>
    <dgm:pt modelId="{C4FB689D-EDE7-4164-91FE-72B9323A7FDA}" type="pres">
      <dgm:prSet presAssocID="{288AA649-4385-4A63-8F2E-C4806BBECF77}" presName="compNode" presStyleCnt="0"/>
      <dgm:spPr/>
    </dgm:pt>
    <dgm:pt modelId="{87331FB5-FB00-4FDD-9D25-A0F65786C4B4}" type="pres">
      <dgm:prSet presAssocID="{288AA649-4385-4A63-8F2E-C4806BBECF77}" presName="iconBgRect" presStyleLbl="bgShp" presStyleIdx="2" presStyleCnt="3"/>
      <dgm:spPr/>
    </dgm:pt>
    <dgm:pt modelId="{BE8D9600-226D-4648-87BD-FA7E9EA90804}" type="pres">
      <dgm:prSet presAssocID="{288AA649-4385-4A63-8F2E-C4806BBECF7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47CB20F9-F777-4943-ADEF-EC6819EDA1A6}" type="pres">
      <dgm:prSet presAssocID="{288AA649-4385-4A63-8F2E-C4806BBECF77}" presName="spaceRect" presStyleCnt="0"/>
      <dgm:spPr/>
    </dgm:pt>
    <dgm:pt modelId="{7E382BCC-9B82-4714-A890-52F46871BD52}" type="pres">
      <dgm:prSet presAssocID="{288AA649-4385-4A63-8F2E-C4806BBECF7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52BB842-EFA7-4618-A886-18A07C879A70}" srcId="{F7E18807-C2F8-47A7-983F-52FC82500C58}" destId="{F9E8547F-6D12-4867-AD7C-0091E43EA59C}" srcOrd="1" destOrd="0" parTransId="{6F1FEDB7-6083-467D-A889-206EA9790832}" sibTransId="{5BBB05D8-0CA1-43C4-8291-4FF3E831E913}"/>
    <dgm:cxn modelId="{46AC4171-9799-4552-9553-6D9AA60C53A3}" srcId="{F7E18807-C2F8-47A7-983F-52FC82500C58}" destId="{8911B7B0-FBE0-4E56-A737-B477A89B9203}" srcOrd="0" destOrd="0" parTransId="{48A2CCBC-35A0-41CF-9E05-DA0657F6C9FD}" sibTransId="{33AB36C9-FCB2-4DE5-B485-7832DEA0ECAA}"/>
    <dgm:cxn modelId="{22035593-A7B7-4D7A-B54F-74E58054185C}" type="presOf" srcId="{8911B7B0-FBE0-4E56-A737-B477A89B9203}" destId="{686BA4FB-3BBA-4AC2-BB09-AB50EB21C783}" srcOrd="0" destOrd="0" presId="urn:microsoft.com/office/officeart/2018/5/layout/IconCircleLabelList"/>
    <dgm:cxn modelId="{BCB5CFA1-4D8E-432B-969D-E8E15E791864}" srcId="{F7E18807-C2F8-47A7-983F-52FC82500C58}" destId="{288AA649-4385-4A63-8F2E-C4806BBECF77}" srcOrd="2" destOrd="0" parTransId="{72FF3C56-6CD6-4DFB-A6AA-C51B700D37C7}" sibTransId="{E6F06159-98FA-4D94-80DE-0016D5A42EDA}"/>
    <dgm:cxn modelId="{53318FB8-56FD-46C9-9FC2-1DC2A53EA183}" type="presOf" srcId="{288AA649-4385-4A63-8F2E-C4806BBECF77}" destId="{7E382BCC-9B82-4714-A890-52F46871BD52}" srcOrd="0" destOrd="0" presId="urn:microsoft.com/office/officeart/2018/5/layout/IconCircleLabelList"/>
    <dgm:cxn modelId="{828771C3-5E97-42E9-A7B9-9C1E627480FD}" type="presOf" srcId="{F7E18807-C2F8-47A7-983F-52FC82500C58}" destId="{1F7225A4-7A26-4396-BEE9-461CDB0243DE}" srcOrd="0" destOrd="0" presId="urn:microsoft.com/office/officeart/2018/5/layout/IconCircleLabelList"/>
    <dgm:cxn modelId="{B9A500F2-4EC1-4EAC-B759-19116390266C}" type="presOf" srcId="{F9E8547F-6D12-4867-AD7C-0091E43EA59C}" destId="{6FD54F57-EC7E-4BA2-9FF3-B014AD8FCCA2}" srcOrd="0" destOrd="0" presId="urn:microsoft.com/office/officeart/2018/5/layout/IconCircleLabelList"/>
    <dgm:cxn modelId="{ABC5C06D-81AA-4D05-A117-45BB6FE2FC01}" type="presParOf" srcId="{1F7225A4-7A26-4396-BEE9-461CDB0243DE}" destId="{81C34CEB-653B-47C7-A093-4C07A8FA254F}" srcOrd="0" destOrd="0" presId="urn:microsoft.com/office/officeart/2018/5/layout/IconCircleLabelList"/>
    <dgm:cxn modelId="{FA1A20F7-CD52-417B-82D7-732BD491FE41}" type="presParOf" srcId="{81C34CEB-653B-47C7-A093-4C07A8FA254F}" destId="{D71986B8-8FE1-4753-9144-3C574953BA54}" srcOrd="0" destOrd="0" presId="urn:microsoft.com/office/officeart/2018/5/layout/IconCircleLabelList"/>
    <dgm:cxn modelId="{6FCA4441-3C7B-4C60-AD6B-46DBC52F7C49}" type="presParOf" srcId="{81C34CEB-653B-47C7-A093-4C07A8FA254F}" destId="{54444307-07C0-4CAB-8A14-32D9DF42CAB8}" srcOrd="1" destOrd="0" presId="urn:microsoft.com/office/officeart/2018/5/layout/IconCircleLabelList"/>
    <dgm:cxn modelId="{923F461E-12FC-45B3-B7A0-80D3D9EE6BC8}" type="presParOf" srcId="{81C34CEB-653B-47C7-A093-4C07A8FA254F}" destId="{DE091DB4-0F48-41EF-AD1E-9375CFC37A1C}" srcOrd="2" destOrd="0" presId="urn:microsoft.com/office/officeart/2018/5/layout/IconCircleLabelList"/>
    <dgm:cxn modelId="{C76D19F7-EBEC-41E0-8913-EC9D337D5E9E}" type="presParOf" srcId="{81C34CEB-653B-47C7-A093-4C07A8FA254F}" destId="{686BA4FB-3BBA-4AC2-BB09-AB50EB21C783}" srcOrd="3" destOrd="0" presId="urn:microsoft.com/office/officeart/2018/5/layout/IconCircleLabelList"/>
    <dgm:cxn modelId="{450466A9-D748-40F1-A7FD-5121348678DF}" type="presParOf" srcId="{1F7225A4-7A26-4396-BEE9-461CDB0243DE}" destId="{78608333-B1B9-43B3-9A1D-EC81FC02E142}" srcOrd="1" destOrd="0" presId="urn:microsoft.com/office/officeart/2018/5/layout/IconCircleLabelList"/>
    <dgm:cxn modelId="{1B17588B-696C-4872-8B8C-0933195DA520}" type="presParOf" srcId="{1F7225A4-7A26-4396-BEE9-461CDB0243DE}" destId="{82161764-4F6C-478C-841C-CE09D47329D6}" srcOrd="2" destOrd="0" presId="urn:microsoft.com/office/officeart/2018/5/layout/IconCircleLabelList"/>
    <dgm:cxn modelId="{75E09F35-A81C-46D2-9457-D98D57E07623}" type="presParOf" srcId="{82161764-4F6C-478C-841C-CE09D47329D6}" destId="{24A55FF7-6840-423F-8310-66863F4A4BBF}" srcOrd="0" destOrd="0" presId="urn:microsoft.com/office/officeart/2018/5/layout/IconCircleLabelList"/>
    <dgm:cxn modelId="{D516BE5D-B469-41BA-BEFD-4728C52E6177}" type="presParOf" srcId="{82161764-4F6C-478C-841C-CE09D47329D6}" destId="{7AF49FC2-EB43-495C-AF99-B68E579741B6}" srcOrd="1" destOrd="0" presId="urn:microsoft.com/office/officeart/2018/5/layout/IconCircleLabelList"/>
    <dgm:cxn modelId="{820E5AA4-E617-44D7-87E6-BE48ED911A30}" type="presParOf" srcId="{82161764-4F6C-478C-841C-CE09D47329D6}" destId="{F7E9F1D8-0317-4531-B4AA-68B5151E7A71}" srcOrd="2" destOrd="0" presId="urn:microsoft.com/office/officeart/2018/5/layout/IconCircleLabelList"/>
    <dgm:cxn modelId="{F8F42CE3-9599-493E-B340-CC30CE105E31}" type="presParOf" srcId="{82161764-4F6C-478C-841C-CE09D47329D6}" destId="{6FD54F57-EC7E-4BA2-9FF3-B014AD8FCCA2}" srcOrd="3" destOrd="0" presId="urn:microsoft.com/office/officeart/2018/5/layout/IconCircleLabelList"/>
    <dgm:cxn modelId="{017FCE4F-950F-4B8B-84E4-6BEBF1BC32B5}" type="presParOf" srcId="{1F7225A4-7A26-4396-BEE9-461CDB0243DE}" destId="{EA3F0A3B-9AFA-431D-850F-AB10182FFD43}" srcOrd="3" destOrd="0" presId="urn:microsoft.com/office/officeart/2018/5/layout/IconCircleLabelList"/>
    <dgm:cxn modelId="{74642E5A-8597-4124-AEF1-AD7D91576725}" type="presParOf" srcId="{1F7225A4-7A26-4396-BEE9-461CDB0243DE}" destId="{C4FB689D-EDE7-4164-91FE-72B9323A7FDA}" srcOrd="4" destOrd="0" presId="urn:microsoft.com/office/officeart/2018/5/layout/IconCircleLabelList"/>
    <dgm:cxn modelId="{74843BFC-FB33-40FD-90BD-90205E648017}" type="presParOf" srcId="{C4FB689D-EDE7-4164-91FE-72B9323A7FDA}" destId="{87331FB5-FB00-4FDD-9D25-A0F65786C4B4}" srcOrd="0" destOrd="0" presId="urn:microsoft.com/office/officeart/2018/5/layout/IconCircleLabelList"/>
    <dgm:cxn modelId="{18102F30-DEA3-465C-A171-8B4652C843DD}" type="presParOf" srcId="{C4FB689D-EDE7-4164-91FE-72B9323A7FDA}" destId="{BE8D9600-226D-4648-87BD-FA7E9EA90804}" srcOrd="1" destOrd="0" presId="urn:microsoft.com/office/officeart/2018/5/layout/IconCircleLabelList"/>
    <dgm:cxn modelId="{1788FAE4-7584-429A-BD81-1F63FCD9B8C8}" type="presParOf" srcId="{C4FB689D-EDE7-4164-91FE-72B9323A7FDA}" destId="{47CB20F9-F777-4943-ADEF-EC6819EDA1A6}" srcOrd="2" destOrd="0" presId="urn:microsoft.com/office/officeart/2018/5/layout/IconCircleLabelList"/>
    <dgm:cxn modelId="{6F4143C1-4A58-4AF0-9434-4E791205C573}" type="presParOf" srcId="{C4FB689D-EDE7-4164-91FE-72B9323A7FDA}" destId="{7E382BCC-9B82-4714-A890-52F46871BD5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3CA523A-F4A5-4D2A-8D6F-3FB04E49197F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D9877321-65FE-4B34-A206-5AF6A58720A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Touchless biometric</a:t>
          </a:r>
          <a:endParaRPr lang="en-US"/>
        </a:p>
      </dgm:t>
    </dgm:pt>
    <dgm:pt modelId="{7FCF0117-1C5D-4101-BB38-3F7F1F591860}" type="parTrans" cxnId="{1ED8B5BC-3133-4921-A5CC-07EF592B9267}">
      <dgm:prSet/>
      <dgm:spPr/>
      <dgm:t>
        <a:bodyPr/>
        <a:lstStyle/>
        <a:p>
          <a:endParaRPr lang="en-US"/>
        </a:p>
      </dgm:t>
    </dgm:pt>
    <dgm:pt modelId="{057E60FF-F32B-4400-8599-DB8464B296FC}" type="sibTrans" cxnId="{1ED8B5BC-3133-4921-A5CC-07EF592B9267}">
      <dgm:prSet/>
      <dgm:spPr/>
      <dgm:t>
        <a:bodyPr/>
        <a:lstStyle/>
        <a:p>
          <a:endParaRPr lang="en-US"/>
        </a:p>
      </dgm:t>
    </dgm:pt>
    <dgm:pt modelId="{E3F6117D-51E4-4B58-8481-1FE4C989BF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This would be based on image processing and other techniques which involve pattern recognition and hence we can keep it in derived developments.</a:t>
          </a:r>
        </a:p>
      </dgm:t>
    </dgm:pt>
    <dgm:pt modelId="{365D639C-4989-4A5B-91CA-34B96434AE80}" type="parTrans" cxnId="{9D1AF006-4480-4CD1-9200-4B91FD265CD7}">
      <dgm:prSet/>
      <dgm:spPr/>
      <dgm:t>
        <a:bodyPr/>
        <a:lstStyle/>
        <a:p>
          <a:endParaRPr lang="en-US"/>
        </a:p>
      </dgm:t>
    </dgm:pt>
    <dgm:pt modelId="{492A914D-0EFD-4530-B34D-44636DDCEA6D}" type="sibTrans" cxnId="{9D1AF006-4480-4CD1-9200-4B91FD265CD7}">
      <dgm:prSet/>
      <dgm:spPr/>
      <dgm:t>
        <a:bodyPr/>
        <a:lstStyle/>
        <a:p>
          <a:endParaRPr lang="en-US"/>
        </a:p>
      </dgm:t>
    </dgm:pt>
    <dgm:pt modelId="{1AA1ADB1-0396-4A44-994B-7F5D0781F43C}" type="pres">
      <dgm:prSet presAssocID="{B3CA523A-F4A5-4D2A-8D6F-3FB04E49197F}" presName="root" presStyleCnt="0">
        <dgm:presLayoutVars>
          <dgm:dir/>
          <dgm:resizeHandles val="exact"/>
        </dgm:presLayoutVars>
      </dgm:prSet>
      <dgm:spPr/>
    </dgm:pt>
    <dgm:pt modelId="{EFA13505-4CA3-4F5D-909A-6CF44DEB1231}" type="pres">
      <dgm:prSet presAssocID="{D9877321-65FE-4B34-A206-5AF6A58720A7}" presName="compNode" presStyleCnt="0"/>
      <dgm:spPr/>
    </dgm:pt>
    <dgm:pt modelId="{20471055-C952-4FB9-A909-BE56F7424A9E}" type="pres">
      <dgm:prSet presAssocID="{D9877321-65FE-4B34-A206-5AF6A58720A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C2AF4424-387E-4890-815D-7F324667D5CE}" type="pres">
      <dgm:prSet presAssocID="{D9877321-65FE-4B34-A206-5AF6A58720A7}" presName="spaceRect" presStyleCnt="0"/>
      <dgm:spPr/>
    </dgm:pt>
    <dgm:pt modelId="{E0F4FEBB-7EAC-42FE-A0C7-BE08ED753DF5}" type="pres">
      <dgm:prSet presAssocID="{D9877321-65FE-4B34-A206-5AF6A58720A7}" presName="textRect" presStyleLbl="revTx" presStyleIdx="0" presStyleCnt="2">
        <dgm:presLayoutVars>
          <dgm:chMax val="1"/>
          <dgm:chPref val="1"/>
        </dgm:presLayoutVars>
      </dgm:prSet>
      <dgm:spPr/>
    </dgm:pt>
    <dgm:pt modelId="{1ECAF2DB-738F-46CD-9BFA-C29E770DB00D}" type="pres">
      <dgm:prSet presAssocID="{057E60FF-F32B-4400-8599-DB8464B296FC}" presName="sibTrans" presStyleCnt="0"/>
      <dgm:spPr/>
    </dgm:pt>
    <dgm:pt modelId="{AFE49A22-3210-4241-A9D7-FF3C8F141208}" type="pres">
      <dgm:prSet presAssocID="{E3F6117D-51E4-4B58-8481-1FE4C989BF60}" presName="compNode" presStyleCnt="0"/>
      <dgm:spPr/>
    </dgm:pt>
    <dgm:pt modelId="{9A7F89E5-10F6-432C-A478-921453D0D0D0}" type="pres">
      <dgm:prSet presAssocID="{E3F6117D-51E4-4B58-8481-1FE4C989BF6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67E414A3-DB28-481B-B3BB-BC5B57EA5D50}" type="pres">
      <dgm:prSet presAssocID="{E3F6117D-51E4-4B58-8481-1FE4C989BF60}" presName="spaceRect" presStyleCnt="0"/>
      <dgm:spPr/>
    </dgm:pt>
    <dgm:pt modelId="{4262F2E7-6373-425A-B9BE-5CA946B97381}" type="pres">
      <dgm:prSet presAssocID="{E3F6117D-51E4-4B58-8481-1FE4C989BF60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9D1AF006-4480-4CD1-9200-4B91FD265CD7}" srcId="{B3CA523A-F4A5-4D2A-8D6F-3FB04E49197F}" destId="{E3F6117D-51E4-4B58-8481-1FE4C989BF60}" srcOrd="1" destOrd="0" parTransId="{365D639C-4989-4A5B-91CA-34B96434AE80}" sibTransId="{492A914D-0EFD-4530-B34D-44636DDCEA6D}"/>
    <dgm:cxn modelId="{2E9D5553-0443-4061-9039-AB861BCA0299}" type="presOf" srcId="{B3CA523A-F4A5-4D2A-8D6F-3FB04E49197F}" destId="{1AA1ADB1-0396-4A44-994B-7F5D0781F43C}" srcOrd="0" destOrd="0" presId="urn:microsoft.com/office/officeart/2018/2/layout/IconLabelList"/>
    <dgm:cxn modelId="{8A687257-397C-49A7-9560-4B670036E55B}" type="presOf" srcId="{E3F6117D-51E4-4B58-8481-1FE4C989BF60}" destId="{4262F2E7-6373-425A-B9BE-5CA946B97381}" srcOrd="0" destOrd="0" presId="urn:microsoft.com/office/officeart/2018/2/layout/IconLabelList"/>
    <dgm:cxn modelId="{67F3308D-45FB-4027-AE27-865507C03DB7}" type="presOf" srcId="{D9877321-65FE-4B34-A206-5AF6A58720A7}" destId="{E0F4FEBB-7EAC-42FE-A0C7-BE08ED753DF5}" srcOrd="0" destOrd="0" presId="urn:microsoft.com/office/officeart/2018/2/layout/IconLabelList"/>
    <dgm:cxn modelId="{1ED8B5BC-3133-4921-A5CC-07EF592B9267}" srcId="{B3CA523A-F4A5-4D2A-8D6F-3FB04E49197F}" destId="{D9877321-65FE-4B34-A206-5AF6A58720A7}" srcOrd="0" destOrd="0" parTransId="{7FCF0117-1C5D-4101-BB38-3F7F1F591860}" sibTransId="{057E60FF-F32B-4400-8599-DB8464B296FC}"/>
    <dgm:cxn modelId="{4BC4C7A1-9E9C-4702-94DB-D28AD93407BD}" type="presParOf" srcId="{1AA1ADB1-0396-4A44-994B-7F5D0781F43C}" destId="{EFA13505-4CA3-4F5D-909A-6CF44DEB1231}" srcOrd="0" destOrd="0" presId="urn:microsoft.com/office/officeart/2018/2/layout/IconLabelList"/>
    <dgm:cxn modelId="{FE60E646-7AF8-4B57-81B7-AFBA6AA6B9A9}" type="presParOf" srcId="{EFA13505-4CA3-4F5D-909A-6CF44DEB1231}" destId="{20471055-C952-4FB9-A909-BE56F7424A9E}" srcOrd="0" destOrd="0" presId="urn:microsoft.com/office/officeart/2018/2/layout/IconLabelList"/>
    <dgm:cxn modelId="{919C7476-B7EB-40C1-98A2-E9C1CF3BE9EA}" type="presParOf" srcId="{EFA13505-4CA3-4F5D-909A-6CF44DEB1231}" destId="{C2AF4424-387E-4890-815D-7F324667D5CE}" srcOrd="1" destOrd="0" presId="urn:microsoft.com/office/officeart/2018/2/layout/IconLabelList"/>
    <dgm:cxn modelId="{85D44CF8-CFDC-42AD-9D7D-FBE9584190F5}" type="presParOf" srcId="{EFA13505-4CA3-4F5D-909A-6CF44DEB1231}" destId="{E0F4FEBB-7EAC-42FE-A0C7-BE08ED753DF5}" srcOrd="2" destOrd="0" presId="urn:microsoft.com/office/officeart/2018/2/layout/IconLabelList"/>
    <dgm:cxn modelId="{EC802A4B-32CA-4D1E-A7ED-F4DE44AA41B3}" type="presParOf" srcId="{1AA1ADB1-0396-4A44-994B-7F5D0781F43C}" destId="{1ECAF2DB-738F-46CD-9BFA-C29E770DB00D}" srcOrd="1" destOrd="0" presId="urn:microsoft.com/office/officeart/2018/2/layout/IconLabelList"/>
    <dgm:cxn modelId="{018D681F-6730-44C9-86F4-8AD3F64E88AE}" type="presParOf" srcId="{1AA1ADB1-0396-4A44-994B-7F5D0781F43C}" destId="{AFE49A22-3210-4241-A9D7-FF3C8F141208}" srcOrd="2" destOrd="0" presId="urn:microsoft.com/office/officeart/2018/2/layout/IconLabelList"/>
    <dgm:cxn modelId="{6923AE54-6A10-4EA9-AA9D-2AD5F7188BB9}" type="presParOf" srcId="{AFE49A22-3210-4241-A9D7-FF3C8F141208}" destId="{9A7F89E5-10F6-432C-A478-921453D0D0D0}" srcOrd="0" destOrd="0" presId="urn:microsoft.com/office/officeart/2018/2/layout/IconLabelList"/>
    <dgm:cxn modelId="{3536FF61-0054-4694-9458-672B0B2F810F}" type="presParOf" srcId="{AFE49A22-3210-4241-A9D7-FF3C8F141208}" destId="{67E414A3-DB28-481B-B3BB-BC5B57EA5D50}" srcOrd="1" destOrd="0" presId="urn:microsoft.com/office/officeart/2018/2/layout/IconLabelList"/>
    <dgm:cxn modelId="{D5AE60D2-8017-4C9F-9615-C67DC7EF9B0D}" type="presParOf" srcId="{AFE49A22-3210-4241-A9D7-FF3C8F141208}" destId="{4262F2E7-6373-425A-B9BE-5CA946B9738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3CA523A-F4A5-4D2A-8D6F-3FB04E49197F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9877321-65FE-4B34-A206-5AF6A58720A7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b="1">
              <a:latin typeface="Calibri Light" panose="020F0302020204030204"/>
            </a:rPr>
            <a:t>Special sensors</a:t>
          </a:r>
          <a:endParaRPr lang="en-US" b="1"/>
        </a:p>
      </dgm:t>
    </dgm:pt>
    <dgm:pt modelId="{7FCF0117-1C5D-4101-BB38-3F7F1F591860}" type="parTrans" cxnId="{1ED8B5BC-3133-4921-A5CC-07EF592B9267}">
      <dgm:prSet/>
      <dgm:spPr/>
      <dgm:t>
        <a:bodyPr/>
        <a:lstStyle/>
        <a:p>
          <a:endParaRPr lang="en-US"/>
        </a:p>
      </dgm:t>
    </dgm:pt>
    <dgm:pt modelId="{057E60FF-F32B-4400-8599-DB8464B296FC}" type="sibTrans" cxnId="{1ED8B5BC-3133-4921-A5CC-07EF592B9267}">
      <dgm:prSet/>
      <dgm:spPr/>
      <dgm:t>
        <a:bodyPr/>
        <a:lstStyle/>
        <a:p>
          <a:endParaRPr lang="en-US"/>
        </a:p>
      </dgm:t>
    </dgm:pt>
    <dgm:pt modelId="{E3F6117D-51E4-4B58-8481-1FE4C989BF60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Calibri Light" panose="020F0302020204030204"/>
            </a:rPr>
            <a:t>We can work on reducing the false rate detection by introducing specially designed sensors only for this purpose</a:t>
          </a:r>
          <a:endParaRPr lang="en-US"/>
        </a:p>
      </dgm:t>
    </dgm:pt>
    <dgm:pt modelId="{365D639C-4989-4A5B-91CA-34B96434AE80}" type="parTrans" cxnId="{9D1AF006-4480-4CD1-9200-4B91FD265CD7}">
      <dgm:prSet/>
      <dgm:spPr/>
      <dgm:t>
        <a:bodyPr/>
        <a:lstStyle/>
        <a:p>
          <a:endParaRPr lang="en-US"/>
        </a:p>
      </dgm:t>
    </dgm:pt>
    <dgm:pt modelId="{492A914D-0EFD-4530-B34D-44636DDCEA6D}" type="sibTrans" cxnId="{9D1AF006-4480-4CD1-9200-4B91FD265CD7}">
      <dgm:prSet/>
      <dgm:spPr/>
      <dgm:t>
        <a:bodyPr/>
        <a:lstStyle/>
        <a:p>
          <a:endParaRPr lang="en-US"/>
        </a:p>
      </dgm:t>
    </dgm:pt>
    <dgm:pt modelId="{7491BFC6-0F47-4957-AD2A-A8F6A9017356}" type="pres">
      <dgm:prSet presAssocID="{B3CA523A-F4A5-4D2A-8D6F-3FB04E49197F}" presName="root" presStyleCnt="0">
        <dgm:presLayoutVars>
          <dgm:dir/>
          <dgm:resizeHandles val="exact"/>
        </dgm:presLayoutVars>
      </dgm:prSet>
      <dgm:spPr/>
    </dgm:pt>
    <dgm:pt modelId="{E822D84A-9464-44D9-87A1-48F4C0236CFA}" type="pres">
      <dgm:prSet presAssocID="{D9877321-65FE-4B34-A206-5AF6A58720A7}" presName="compNode" presStyleCnt="0"/>
      <dgm:spPr/>
    </dgm:pt>
    <dgm:pt modelId="{DEED2405-A895-4629-B0FC-1DAD63ED1F8C}" type="pres">
      <dgm:prSet presAssocID="{D9877321-65FE-4B34-A206-5AF6A58720A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29714527-318C-452F-8CBA-47E1F2986F5D}" type="pres">
      <dgm:prSet presAssocID="{D9877321-65FE-4B34-A206-5AF6A58720A7}" presName="spaceRect" presStyleCnt="0"/>
      <dgm:spPr/>
    </dgm:pt>
    <dgm:pt modelId="{64754C95-2462-4615-94D5-CA1DE3A177B0}" type="pres">
      <dgm:prSet presAssocID="{D9877321-65FE-4B34-A206-5AF6A58720A7}" presName="textRect" presStyleLbl="revTx" presStyleIdx="0" presStyleCnt="2">
        <dgm:presLayoutVars>
          <dgm:chMax val="1"/>
          <dgm:chPref val="1"/>
        </dgm:presLayoutVars>
      </dgm:prSet>
      <dgm:spPr/>
    </dgm:pt>
    <dgm:pt modelId="{5D1063C8-36C4-498B-89D0-C3C844D5B797}" type="pres">
      <dgm:prSet presAssocID="{057E60FF-F32B-4400-8599-DB8464B296FC}" presName="sibTrans" presStyleCnt="0"/>
      <dgm:spPr/>
    </dgm:pt>
    <dgm:pt modelId="{35EF70D2-235A-4C8C-B6B5-1DA5F00F4306}" type="pres">
      <dgm:prSet presAssocID="{E3F6117D-51E4-4B58-8481-1FE4C989BF60}" presName="compNode" presStyleCnt="0"/>
      <dgm:spPr/>
    </dgm:pt>
    <dgm:pt modelId="{EE03FC43-4ADA-4E5A-AB1A-E08C11BA44B4}" type="pres">
      <dgm:prSet presAssocID="{E3F6117D-51E4-4B58-8481-1FE4C989BF6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2002DFCD-0D39-4CF4-830A-B2C2875F3DBE}" type="pres">
      <dgm:prSet presAssocID="{E3F6117D-51E4-4B58-8481-1FE4C989BF60}" presName="spaceRect" presStyleCnt="0"/>
      <dgm:spPr/>
    </dgm:pt>
    <dgm:pt modelId="{92DE41D1-F532-45DC-BC3C-4DE5FCD92844}" type="pres">
      <dgm:prSet presAssocID="{E3F6117D-51E4-4B58-8481-1FE4C989BF60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9D1AF006-4480-4CD1-9200-4B91FD265CD7}" srcId="{B3CA523A-F4A5-4D2A-8D6F-3FB04E49197F}" destId="{E3F6117D-51E4-4B58-8481-1FE4C989BF60}" srcOrd="1" destOrd="0" parTransId="{365D639C-4989-4A5B-91CA-34B96434AE80}" sibTransId="{492A914D-0EFD-4530-B34D-44636DDCEA6D}"/>
    <dgm:cxn modelId="{FE85469F-54B4-4AD2-9CF1-35F4D5FD8F06}" type="presOf" srcId="{D9877321-65FE-4B34-A206-5AF6A58720A7}" destId="{64754C95-2462-4615-94D5-CA1DE3A177B0}" srcOrd="0" destOrd="0" presId="urn:microsoft.com/office/officeart/2018/2/layout/IconLabelList"/>
    <dgm:cxn modelId="{1ED8B5BC-3133-4921-A5CC-07EF592B9267}" srcId="{B3CA523A-F4A5-4D2A-8D6F-3FB04E49197F}" destId="{D9877321-65FE-4B34-A206-5AF6A58720A7}" srcOrd="0" destOrd="0" parTransId="{7FCF0117-1C5D-4101-BB38-3F7F1F591860}" sibTransId="{057E60FF-F32B-4400-8599-DB8464B296FC}"/>
    <dgm:cxn modelId="{7593C3C6-4946-42D6-B75B-D7BDEF6363D1}" type="presOf" srcId="{B3CA523A-F4A5-4D2A-8D6F-3FB04E49197F}" destId="{7491BFC6-0F47-4957-AD2A-A8F6A9017356}" srcOrd="0" destOrd="0" presId="urn:microsoft.com/office/officeart/2018/2/layout/IconLabelList"/>
    <dgm:cxn modelId="{EC362CDE-6075-45DB-BEE8-3DD289A90B1A}" type="presOf" srcId="{E3F6117D-51E4-4B58-8481-1FE4C989BF60}" destId="{92DE41D1-F532-45DC-BC3C-4DE5FCD92844}" srcOrd="0" destOrd="0" presId="urn:microsoft.com/office/officeart/2018/2/layout/IconLabelList"/>
    <dgm:cxn modelId="{98C2CD4C-A064-4C16-8D9B-3A950ADE0C8B}" type="presParOf" srcId="{7491BFC6-0F47-4957-AD2A-A8F6A9017356}" destId="{E822D84A-9464-44D9-87A1-48F4C0236CFA}" srcOrd="0" destOrd="0" presId="urn:microsoft.com/office/officeart/2018/2/layout/IconLabelList"/>
    <dgm:cxn modelId="{637FAF44-E3E7-42A1-AEE8-182A6A268BAC}" type="presParOf" srcId="{E822D84A-9464-44D9-87A1-48F4C0236CFA}" destId="{DEED2405-A895-4629-B0FC-1DAD63ED1F8C}" srcOrd="0" destOrd="0" presId="urn:microsoft.com/office/officeart/2018/2/layout/IconLabelList"/>
    <dgm:cxn modelId="{CAD0FC3D-5716-4C1C-8294-244E18092944}" type="presParOf" srcId="{E822D84A-9464-44D9-87A1-48F4C0236CFA}" destId="{29714527-318C-452F-8CBA-47E1F2986F5D}" srcOrd="1" destOrd="0" presId="urn:microsoft.com/office/officeart/2018/2/layout/IconLabelList"/>
    <dgm:cxn modelId="{ABE791F3-935E-4C7A-9B73-7F01E7839DA1}" type="presParOf" srcId="{E822D84A-9464-44D9-87A1-48F4C0236CFA}" destId="{64754C95-2462-4615-94D5-CA1DE3A177B0}" srcOrd="2" destOrd="0" presId="urn:microsoft.com/office/officeart/2018/2/layout/IconLabelList"/>
    <dgm:cxn modelId="{97A84513-824A-41F5-8857-24A95605DF90}" type="presParOf" srcId="{7491BFC6-0F47-4957-AD2A-A8F6A9017356}" destId="{5D1063C8-36C4-498B-89D0-C3C844D5B797}" srcOrd="1" destOrd="0" presId="urn:microsoft.com/office/officeart/2018/2/layout/IconLabelList"/>
    <dgm:cxn modelId="{E60DF177-ABBB-436D-879C-0C61062C1D0A}" type="presParOf" srcId="{7491BFC6-0F47-4957-AD2A-A8F6A9017356}" destId="{35EF70D2-235A-4C8C-B6B5-1DA5F00F4306}" srcOrd="2" destOrd="0" presId="urn:microsoft.com/office/officeart/2018/2/layout/IconLabelList"/>
    <dgm:cxn modelId="{55B68E5D-16EB-40A6-99C3-E05553275FA7}" type="presParOf" srcId="{35EF70D2-235A-4C8C-B6B5-1DA5F00F4306}" destId="{EE03FC43-4ADA-4E5A-AB1A-E08C11BA44B4}" srcOrd="0" destOrd="0" presId="urn:microsoft.com/office/officeart/2018/2/layout/IconLabelList"/>
    <dgm:cxn modelId="{29168050-57E8-4A1D-86C1-B80FED02B817}" type="presParOf" srcId="{35EF70D2-235A-4C8C-B6B5-1DA5F00F4306}" destId="{2002DFCD-0D39-4CF4-830A-B2C2875F3DBE}" srcOrd="1" destOrd="0" presId="urn:microsoft.com/office/officeart/2018/2/layout/IconLabelList"/>
    <dgm:cxn modelId="{C1B74A4A-E874-4EA1-86B8-2A620918D733}" type="presParOf" srcId="{35EF70D2-235A-4C8C-B6B5-1DA5F00F4306}" destId="{92DE41D1-F532-45DC-BC3C-4DE5FCD9284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1140AA-3DF4-4162-98A8-93B5A8AD4D04}">
      <dsp:nvSpPr>
        <dsp:cNvPr id="0" name=""/>
        <dsp:cNvSpPr/>
      </dsp:nvSpPr>
      <dsp:spPr>
        <a:xfrm>
          <a:off x="2044800" y="375668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5CAE41-5C58-4870-8FF3-31982D9F97E0}">
      <dsp:nvSpPr>
        <dsp:cNvPr id="0" name=""/>
        <dsp:cNvSpPr/>
      </dsp:nvSpPr>
      <dsp:spPr>
        <a:xfrm>
          <a:off x="251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627A85-E6CE-44BD-B5B6-C5CDC5F330F2}">
      <dsp:nvSpPr>
        <dsp:cNvPr id="0" name=""/>
        <dsp:cNvSpPr/>
      </dsp:nvSpPr>
      <dsp:spPr>
        <a:xfrm>
          <a:off x="134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Infected surfaces are much more difficult to identify and separate out than infected individuals</a:t>
          </a:r>
        </a:p>
      </dsp:txBody>
      <dsp:txXfrm>
        <a:off x="1342800" y="3255669"/>
        <a:ext cx="3600000" cy="720000"/>
      </dsp:txXfrm>
    </dsp:sp>
    <dsp:sp modelId="{937BBAC8-195C-4623-9B52-44F66505175B}">
      <dsp:nvSpPr>
        <dsp:cNvPr id="0" name=""/>
        <dsp:cNvSpPr/>
      </dsp:nvSpPr>
      <dsp:spPr>
        <a:xfrm>
          <a:off x="6274800" y="375668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F6E82F-96E9-4490-8104-96476978DF61}">
      <dsp:nvSpPr>
        <dsp:cNvPr id="0" name=""/>
        <dsp:cNvSpPr/>
      </dsp:nvSpPr>
      <dsp:spPr>
        <a:xfrm>
          <a:off x="674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5A97CB-E8A3-4F93-8983-2C594D578E5D}">
      <dsp:nvSpPr>
        <dsp:cNvPr id="0" name=""/>
        <dsp:cNvSpPr/>
      </dsp:nvSpPr>
      <dsp:spPr>
        <a:xfrm>
          <a:off x="557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And Hence, more dangerous</a:t>
          </a:r>
        </a:p>
      </dsp:txBody>
      <dsp:txXfrm>
        <a:off x="5572800" y="3255669"/>
        <a:ext cx="36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F31111-DDF9-4A70-9F1F-D3654D42A7BB}">
      <dsp:nvSpPr>
        <dsp:cNvPr id="0" name=""/>
        <dsp:cNvSpPr/>
      </dsp:nvSpPr>
      <dsp:spPr>
        <a:xfrm>
          <a:off x="0" y="741856"/>
          <a:ext cx="5257800" cy="9534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LIFTS</a:t>
          </a:r>
        </a:p>
      </dsp:txBody>
      <dsp:txXfrm>
        <a:off x="46541" y="788397"/>
        <a:ext cx="5164718" cy="860321"/>
      </dsp:txXfrm>
    </dsp:sp>
    <dsp:sp modelId="{EDC277B4-1164-40EB-8CAE-8173648A9A98}">
      <dsp:nvSpPr>
        <dsp:cNvPr id="0" name=""/>
        <dsp:cNvSpPr/>
      </dsp:nvSpPr>
      <dsp:spPr>
        <a:xfrm>
          <a:off x="0" y="1764380"/>
          <a:ext cx="5257800" cy="95340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Lifts are among the most visited avenues in a multistorey office building.</a:t>
          </a:r>
        </a:p>
      </dsp:txBody>
      <dsp:txXfrm>
        <a:off x="46541" y="1810921"/>
        <a:ext cx="5164718" cy="860321"/>
      </dsp:txXfrm>
    </dsp:sp>
    <dsp:sp modelId="{747CF202-A563-4F4D-B464-E6C0037518F9}">
      <dsp:nvSpPr>
        <dsp:cNvPr id="0" name=""/>
        <dsp:cNvSpPr/>
      </dsp:nvSpPr>
      <dsp:spPr>
        <a:xfrm>
          <a:off x="0" y="2786903"/>
          <a:ext cx="5257800" cy="95340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Many of them have lift operators for you that press the floor button for you</a:t>
          </a:r>
        </a:p>
      </dsp:txBody>
      <dsp:txXfrm>
        <a:off x="46541" y="2833444"/>
        <a:ext cx="5164718" cy="860321"/>
      </dsp:txXfrm>
    </dsp:sp>
    <dsp:sp modelId="{ED34F85E-430D-4845-825D-E40E9722E82C}">
      <dsp:nvSpPr>
        <dsp:cNvPr id="0" name=""/>
        <dsp:cNvSpPr/>
      </dsp:nvSpPr>
      <dsp:spPr>
        <a:xfrm>
          <a:off x="0" y="3809427"/>
          <a:ext cx="5257800" cy="95340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But this is not the case everywhere.</a:t>
          </a:r>
        </a:p>
      </dsp:txBody>
      <dsp:txXfrm>
        <a:off x="46541" y="3855968"/>
        <a:ext cx="5164718" cy="86032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57AC27-C532-4E99-8510-F472157EDA79}">
      <dsp:nvSpPr>
        <dsp:cNvPr id="0" name=""/>
        <dsp:cNvSpPr/>
      </dsp:nvSpPr>
      <dsp:spPr>
        <a:xfrm>
          <a:off x="2044800" y="375668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36FF63-154C-4729-9878-067E5DF10A12}">
      <dsp:nvSpPr>
        <dsp:cNvPr id="0" name=""/>
        <dsp:cNvSpPr/>
      </dsp:nvSpPr>
      <dsp:spPr>
        <a:xfrm>
          <a:off x="251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03955E-B4C0-4CE9-BFF8-08582E115C01}">
      <dsp:nvSpPr>
        <dsp:cNvPr id="0" name=""/>
        <dsp:cNvSpPr/>
      </dsp:nvSpPr>
      <dsp:spPr>
        <a:xfrm>
          <a:off x="134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LIFTS</a:t>
          </a:r>
        </a:p>
      </dsp:txBody>
      <dsp:txXfrm>
        <a:off x="1342800" y="3255669"/>
        <a:ext cx="3600000" cy="720000"/>
      </dsp:txXfrm>
    </dsp:sp>
    <dsp:sp modelId="{1F4CDB7E-E282-428F-BF58-5518DE13A211}">
      <dsp:nvSpPr>
        <dsp:cNvPr id="0" name=""/>
        <dsp:cNvSpPr/>
      </dsp:nvSpPr>
      <dsp:spPr>
        <a:xfrm>
          <a:off x="6274800" y="375668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FEE03E-A5BE-48D7-8ADE-8BE88F2B78E2}">
      <dsp:nvSpPr>
        <dsp:cNvPr id="0" name=""/>
        <dsp:cNvSpPr/>
      </dsp:nvSpPr>
      <dsp:spPr>
        <a:xfrm>
          <a:off x="674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D1A490-27D5-4762-AF02-613A0E4D1951}">
      <dsp:nvSpPr>
        <dsp:cNvPr id="0" name=""/>
        <dsp:cNvSpPr/>
      </dsp:nvSpPr>
      <dsp:spPr>
        <a:xfrm>
          <a:off x="557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We can put our touchless keypads there and then the user can simply hover his/her finger on the intended floor label surface and that floor will be selected.</a:t>
          </a:r>
        </a:p>
      </dsp:txBody>
      <dsp:txXfrm>
        <a:off x="5572800" y="3255669"/>
        <a:ext cx="360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8BBE9-4DCC-4BEF-898D-782959E79D44}">
      <dsp:nvSpPr>
        <dsp:cNvPr id="0" name=""/>
        <dsp:cNvSpPr/>
      </dsp:nvSpPr>
      <dsp:spPr>
        <a:xfrm>
          <a:off x="0" y="255374"/>
          <a:ext cx="5257800" cy="162048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DOOR PASSWORDS</a:t>
          </a:r>
        </a:p>
      </dsp:txBody>
      <dsp:txXfrm>
        <a:off x="79106" y="334480"/>
        <a:ext cx="5099588" cy="1462274"/>
      </dsp:txXfrm>
    </dsp:sp>
    <dsp:sp modelId="{469B8C05-1D49-46AA-A717-F385636D51C0}">
      <dsp:nvSpPr>
        <dsp:cNvPr id="0" name=""/>
        <dsp:cNvSpPr/>
      </dsp:nvSpPr>
      <dsp:spPr>
        <a:xfrm>
          <a:off x="0" y="1942100"/>
          <a:ext cx="5257800" cy="1620486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Entering passwords before entering a secure room is a very popular security solution but requires the key to be entered by touching the keypad surface.</a:t>
          </a:r>
        </a:p>
      </dsp:txBody>
      <dsp:txXfrm>
        <a:off x="79106" y="2021206"/>
        <a:ext cx="5099588" cy="1462274"/>
      </dsp:txXfrm>
    </dsp:sp>
    <dsp:sp modelId="{ED8CDA37-8F01-4788-BCCF-AE4688700A06}">
      <dsp:nvSpPr>
        <dsp:cNvPr id="0" name=""/>
        <dsp:cNvSpPr/>
      </dsp:nvSpPr>
      <dsp:spPr>
        <a:xfrm>
          <a:off x="0" y="3628827"/>
          <a:ext cx="5257800" cy="1620486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Many individuals may have access to the rooms and thus they can also turn out to be hives for viruses.</a:t>
          </a:r>
        </a:p>
      </dsp:txBody>
      <dsp:txXfrm>
        <a:off x="79106" y="3707933"/>
        <a:ext cx="5099588" cy="14622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93C98B-43B3-4B8F-90D4-DBE5149186B1}">
      <dsp:nvSpPr>
        <dsp:cNvPr id="0" name=""/>
        <dsp:cNvSpPr/>
      </dsp:nvSpPr>
      <dsp:spPr>
        <a:xfrm>
          <a:off x="210785" y="1624915"/>
          <a:ext cx="1335114" cy="133511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E939CD-1550-49B5-8C75-6CD81A99DE9F}">
      <dsp:nvSpPr>
        <dsp:cNvPr id="0" name=""/>
        <dsp:cNvSpPr/>
      </dsp:nvSpPr>
      <dsp:spPr>
        <a:xfrm>
          <a:off x="491159" y="1905289"/>
          <a:ext cx="774366" cy="77436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A42F45-1D98-43D4-89A2-AF2048B2FC72}">
      <dsp:nvSpPr>
        <dsp:cNvPr id="0" name=""/>
        <dsp:cNvSpPr/>
      </dsp:nvSpPr>
      <dsp:spPr>
        <a:xfrm>
          <a:off x="1831996" y="1624915"/>
          <a:ext cx="3147056" cy="1335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DOOR PASSWORDS</a:t>
          </a:r>
        </a:p>
      </dsp:txBody>
      <dsp:txXfrm>
        <a:off x="1831996" y="1624915"/>
        <a:ext cx="3147056" cy="1335114"/>
      </dsp:txXfrm>
    </dsp:sp>
    <dsp:sp modelId="{0B25B5C3-4297-45CA-A651-B6C4E2A32FE2}">
      <dsp:nvSpPr>
        <dsp:cNvPr id="0" name=""/>
        <dsp:cNvSpPr/>
      </dsp:nvSpPr>
      <dsp:spPr>
        <a:xfrm>
          <a:off x="5527403" y="1624915"/>
          <a:ext cx="1335114" cy="133511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7E5EC3-A2DA-44E0-8E67-44A9B84654FB}">
      <dsp:nvSpPr>
        <dsp:cNvPr id="0" name=""/>
        <dsp:cNvSpPr/>
      </dsp:nvSpPr>
      <dsp:spPr>
        <a:xfrm>
          <a:off x="5807777" y="1905289"/>
          <a:ext cx="774366" cy="77436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83F639-4F87-4E9A-9BB7-88B40DE70BCC}">
      <dsp:nvSpPr>
        <dsp:cNvPr id="0" name=""/>
        <dsp:cNvSpPr/>
      </dsp:nvSpPr>
      <dsp:spPr>
        <a:xfrm>
          <a:off x="7148614" y="1624915"/>
          <a:ext cx="3147056" cy="1335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Putting the touchless keypad in place of the traditional one  would not only save your finger smudges from getting around the keys but even save you from contracting the virus</a:t>
          </a:r>
        </a:p>
      </dsp:txBody>
      <dsp:txXfrm>
        <a:off x="7148614" y="1624915"/>
        <a:ext cx="3147056" cy="133511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1986B8-8FE1-4753-9144-3C574953BA54}">
      <dsp:nvSpPr>
        <dsp:cNvPr id="0" name=""/>
        <dsp:cNvSpPr/>
      </dsp:nvSpPr>
      <dsp:spPr>
        <a:xfrm>
          <a:off x="679050" y="581261"/>
          <a:ext cx="1887187" cy="188718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444307-07C0-4CAB-8A14-32D9DF42CAB8}">
      <dsp:nvSpPr>
        <dsp:cNvPr id="0" name=""/>
        <dsp:cNvSpPr/>
      </dsp:nvSpPr>
      <dsp:spPr>
        <a:xfrm>
          <a:off x="1081237" y="983449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6BA4FB-3BBA-4AC2-BB09-AB50EB21C783}">
      <dsp:nvSpPr>
        <dsp:cNvPr id="0" name=""/>
        <dsp:cNvSpPr/>
      </dsp:nvSpPr>
      <dsp:spPr>
        <a:xfrm>
          <a:off x="75768" y="3056262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The beauty of this type of device is that it can be implemented in all types of keypads which have limited type of data entry.</a:t>
          </a:r>
        </a:p>
      </dsp:txBody>
      <dsp:txXfrm>
        <a:off x="75768" y="3056262"/>
        <a:ext cx="3093750" cy="720000"/>
      </dsp:txXfrm>
    </dsp:sp>
    <dsp:sp modelId="{24A55FF7-6840-423F-8310-66863F4A4BBF}">
      <dsp:nvSpPr>
        <dsp:cNvPr id="0" name=""/>
        <dsp:cNvSpPr/>
      </dsp:nvSpPr>
      <dsp:spPr>
        <a:xfrm>
          <a:off x="4314206" y="581261"/>
          <a:ext cx="1887187" cy="188718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F49FC2-EB43-495C-AF99-B68E579741B6}">
      <dsp:nvSpPr>
        <dsp:cNvPr id="0" name=""/>
        <dsp:cNvSpPr/>
      </dsp:nvSpPr>
      <dsp:spPr>
        <a:xfrm>
          <a:off x="4716393" y="983449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D54F57-EC7E-4BA2-9FF3-B014AD8FCCA2}">
      <dsp:nvSpPr>
        <dsp:cNvPr id="0" name=""/>
        <dsp:cNvSpPr/>
      </dsp:nvSpPr>
      <dsp:spPr>
        <a:xfrm>
          <a:off x="3710925" y="3056262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They can be used for replacing simple switches, like doorbells, power on and off etc</a:t>
          </a:r>
        </a:p>
      </dsp:txBody>
      <dsp:txXfrm>
        <a:off x="3710925" y="3056262"/>
        <a:ext cx="3093750" cy="720000"/>
      </dsp:txXfrm>
    </dsp:sp>
    <dsp:sp modelId="{87331FB5-FB00-4FDD-9D25-A0F65786C4B4}">
      <dsp:nvSpPr>
        <dsp:cNvPr id="0" name=""/>
        <dsp:cNvSpPr/>
      </dsp:nvSpPr>
      <dsp:spPr>
        <a:xfrm>
          <a:off x="7949362" y="581261"/>
          <a:ext cx="1887187" cy="188718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8D9600-226D-4648-87BD-FA7E9EA90804}">
      <dsp:nvSpPr>
        <dsp:cNvPr id="0" name=""/>
        <dsp:cNvSpPr/>
      </dsp:nvSpPr>
      <dsp:spPr>
        <a:xfrm>
          <a:off x="8351550" y="983449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382BCC-9B82-4714-A890-52F46871BD52}">
      <dsp:nvSpPr>
        <dsp:cNvPr id="0" name=""/>
        <dsp:cNvSpPr/>
      </dsp:nvSpPr>
      <dsp:spPr>
        <a:xfrm>
          <a:off x="7346081" y="3056262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They are just a different category of keypads and thus can be used ot replace all existing keypads wherever necessary and suitable.</a:t>
          </a:r>
        </a:p>
      </dsp:txBody>
      <dsp:txXfrm>
        <a:off x="7346081" y="3056262"/>
        <a:ext cx="3093750" cy="7200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471055-C952-4FB9-A909-BE56F7424A9E}">
      <dsp:nvSpPr>
        <dsp:cNvPr id="0" name=""/>
        <dsp:cNvSpPr/>
      </dsp:nvSpPr>
      <dsp:spPr>
        <a:xfrm>
          <a:off x="1747800" y="609132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F4FEBB-7EAC-42FE-A0C7-BE08ED753DF5}">
      <dsp:nvSpPr>
        <dsp:cNvPr id="0" name=""/>
        <dsp:cNvSpPr/>
      </dsp:nvSpPr>
      <dsp:spPr>
        <a:xfrm>
          <a:off x="559800" y="302341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Touchless biometric</a:t>
          </a:r>
          <a:endParaRPr lang="en-US" sz="1500" kern="1200"/>
        </a:p>
      </dsp:txBody>
      <dsp:txXfrm>
        <a:off x="559800" y="3023411"/>
        <a:ext cx="4320000" cy="720000"/>
      </dsp:txXfrm>
    </dsp:sp>
    <dsp:sp modelId="{9A7F89E5-10F6-432C-A478-921453D0D0D0}">
      <dsp:nvSpPr>
        <dsp:cNvPr id="0" name=""/>
        <dsp:cNvSpPr/>
      </dsp:nvSpPr>
      <dsp:spPr>
        <a:xfrm>
          <a:off x="6823800" y="609132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62F2E7-6373-425A-B9BE-5CA946B97381}">
      <dsp:nvSpPr>
        <dsp:cNvPr id="0" name=""/>
        <dsp:cNvSpPr/>
      </dsp:nvSpPr>
      <dsp:spPr>
        <a:xfrm>
          <a:off x="5635800" y="302341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This would be based on image processing and other techniques which involve pattern recognition and hence we can keep it in derived developments.</a:t>
          </a:r>
        </a:p>
      </dsp:txBody>
      <dsp:txXfrm>
        <a:off x="5635800" y="3023411"/>
        <a:ext cx="4320000" cy="7200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ED2405-A895-4629-B0FC-1DAD63ED1F8C}">
      <dsp:nvSpPr>
        <dsp:cNvPr id="0" name=""/>
        <dsp:cNvSpPr/>
      </dsp:nvSpPr>
      <dsp:spPr>
        <a:xfrm>
          <a:off x="1747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754C95-2462-4615-94D5-CA1DE3A177B0}">
      <dsp:nvSpPr>
        <dsp:cNvPr id="0" name=""/>
        <dsp:cNvSpPr/>
      </dsp:nvSpPr>
      <dsp:spPr>
        <a:xfrm>
          <a:off x="559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Calibri Light" panose="020F0302020204030204"/>
            </a:rPr>
            <a:t>Special sensors</a:t>
          </a:r>
          <a:endParaRPr lang="en-US" sz="1500" b="1" kern="1200"/>
        </a:p>
      </dsp:txBody>
      <dsp:txXfrm>
        <a:off x="559800" y="3022743"/>
        <a:ext cx="4320000" cy="720000"/>
      </dsp:txXfrm>
    </dsp:sp>
    <dsp:sp modelId="{EE03FC43-4ADA-4E5A-AB1A-E08C11BA44B4}">
      <dsp:nvSpPr>
        <dsp:cNvPr id="0" name=""/>
        <dsp:cNvSpPr/>
      </dsp:nvSpPr>
      <dsp:spPr>
        <a:xfrm>
          <a:off x="6823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DE41D1-F532-45DC-BC3C-4DE5FCD92844}">
      <dsp:nvSpPr>
        <dsp:cNvPr id="0" name=""/>
        <dsp:cNvSpPr/>
      </dsp:nvSpPr>
      <dsp:spPr>
        <a:xfrm>
          <a:off x="5635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 Light" panose="020F0302020204030204"/>
            </a:rPr>
            <a:t>We can work on reducing the false rate detection by introducing specially designed sensors only for this purpose</a:t>
          </a:r>
          <a:endParaRPr lang="en-US" sz="1500" kern="1200"/>
        </a:p>
      </dsp:txBody>
      <dsp:txXfrm>
        <a:off x="5635800" y="3022743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png>
</file>

<file path=ppt/media/image19.png>
</file>

<file path=ppt/media/image2.gif>
</file>

<file path=ppt/media/image20.jpeg>
</file>

<file path=ppt/media/image21.jpeg>
</file>

<file path=ppt/media/image22.png>
</file>

<file path=ppt/media/image23.svg>
</file>

<file path=ppt/media/image24.png>
</file>

<file path=ppt/media/image25.svg>
</file>

<file path=ppt/media/image26.jpeg>
</file>

<file path=ppt/media/image27.jpeg>
</file>

<file path=ppt/media/image28.jpeg>
</file>

<file path=ppt/media/image29.jpeg>
</file>

<file path=ppt/media/image3.gif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36.jpeg>
</file>

<file path=ppt/media/image37.jpeg>
</file>

<file path=ppt/media/image38.jpeg>
</file>

<file path=ppt/media/image39.jpeg>
</file>

<file path=ppt/media/image4.gif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gif>
</file>

<file path=ppt/media/image48.gif>
</file>

<file path=ppt/media/image49.png>
</file>

<file path=ppt/media/image5.gif>
</file>

<file path=ppt/media/image50.jpeg>
</file>

<file path=ppt/media/image51.png>
</file>

<file path=ppt/media/image52.jpeg>
</file>

<file path=ppt/media/image53.jpeg>
</file>

<file path=ppt/media/image54.jpeg>
</file>

<file path=ppt/media/image55.png>
</file>

<file path=ppt/media/image56.svg>
</file>

<file path=ppt/media/image57.png>
</file>

<file path=ppt/media/image58.svg>
</file>

<file path=ppt/media/image59.jpeg>
</file>

<file path=ppt/media/image6.gif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gif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png>
</file>

<file path=ppt/media/image77.jpeg>
</file>

<file path=ppt/media/image78.jpeg>
</file>

<file path=ppt/media/image79.jpeg>
</file>

<file path=ppt/media/image8.gif>
</file>

<file path=ppt/media/image80.jpeg>
</file>

<file path=ppt/media/image81.jpeg>
</file>

<file path=ppt/media/image82.png>
</file>

<file path=ppt/media/image83.svg>
</file>

<file path=ppt/media/image84.png>
</file>

<file path=ppt/media/image85.svg>
</file>

<file path=ppt/media/image86.png>
</file>

<file path=ppt/media/image87.svg>
</file>

<file path=ppt/media/image88.png>
</file>

<file path=ppt/media/image89.sv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vpolicy.org/do-we-need-the-who-20150203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26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g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jpeg"/><Relationship Id="rId3" Type="http://schemas.openxmlformats.org/officeDocument/2006/relationships/diagramLayout" Target="../diagrams/layout2.xml"/><Relationship Id="rId7" Type="http://schemas.openxmlformats.org/officeDocument/2006/relationships/image" Target="../media/image53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diagramLayout" Target="../diagrams/layout4.xml"/><Relationship Id="rId7" Type="http://schemas.openxmlformats.org/officeDocument/2006/relationships/image" Target="../media/image59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jpeg"/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4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jpeg"/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9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jpeg"/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50D9A3E-68A6-4998-B93C-BE0B5127FAB5}"/>
              </a:ext>
            </a:extLst>
          </p:cNvPr>
          <p:cNvSpPr txBox="1"/>
          <p:nvPr/>
        </p:nvSpPr>
        <p:spPr>
          <a:xfrm>
            <a:off x="1988608" y="1922757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Meet my friend...</a:t>
            </a:r>
          </a:p>
          <a:p>
            <a:r>
              <a:rPr lang="en-US">
                <a:cs typeface="Calibri"/>
              </a:rPr>
              <a:t>This is when he is not working...</a:t>
            </a:r>
            <a:endParaRPr lang="en-US" dirty="0">
              <a:cs typeface="Calibri"/>
            </a:endParaRPr>
          </a:p>
        </p:txBody>
      </p:sp>
      <p:pic>
        <p:nvPicPr>
          <p:cNvPr id="2" name="Picture 2" descr="A group of people that are standing in the grass&#10;&#10;Description automatically generated">
            <a:extLst>
              <a:ext uri="{FF2B5EF4-FFF2-40B4-BE49-F238E27FC236}">
                <a16:creationId xmlns:a16="http://schemas.microsoft.com/office/drawing/2014/main" id="{DE62BF5C-7FA8-4F2E-9C09-C835EDAB1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170" y="905827"/>
            <a:ext cx="3903980" cy="520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29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DE5C34-B039-4A6D-8F9F-B5F02B4205CC}"/>
              </a:ext>
            </a:extLst>
          </p:cNvPr>
          <p:cNvSpPr txBox="1"/>
          <p:nvPr/>
        </p:nvSpPr>
        <p:spPr>
          <a:xfrm>
            <a:off x="1849120" y="252984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There you go....</a:t>
            </a:r>
          </a:p>
        </p:txBody>
      </p:sp>
      <p:pic>
        <p:nvPicPr>
          <p:cNvPr id="6" name="Picture 6" descr="A person standing in front of a mirror posing for the camera&#10;&#10;Description automatically generated">
            <a:extLst>
              <a:ext uri="{FF2B5EF4-FFF2-40B4-BE49-F238E27FC236}">
                <a16:creationId xmlns:a16="http://schemas.microsoft.com/office/drawing/2014/main" id="{6C4E95C6-5D94-499E-9F7B-11016B4F9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560" y="1410393"/>
            <a:ext cx="4866639" cy="272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61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electronics&#10;&#10;Description automatically generated">
            <a:extLst>
              <a:ext uri="{FF2B5EF4-FFF2-40B4-BE49-F238E27FC236}">
                <a16:creationId xmlns:a16="http://schemas.microsoft.com/office/drawing/2014/main" id="{EAEA03F2-07CF-412E-9EB9-46454BADA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230" y="731520"/>
            <a:ext cx="2637139" cy="54051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A08C5A-A02E-4AEF-8AC1-0B2D19D7C0DF}"/>
              </a:ext>
            </a:extLst>
          </p:cNvPr>
          <p:cNvSpPr txBox="1"/>
          <p:nvPr/>
        </p:nvSpPr>
        <p:spPr>
          <a:xfrm>
            <a:off x="1869440" y="211328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For god's sake use your pen or keys...please </a:t>
            </a:r>
          </a:p>
        </p:txBody>
      </p:sp>
    </p:spTree>
    <p:extLst>
      <p:ext uri="{BB962C8B-B14F-4D97-AF65-F5344CB8AC3E}">
        <p14:creationId xmlns:p14="http://schemas.microsoft.com/office/powerpoint/2010/main" val="2868959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E1AEDC17-4AAA-4FE9-87E4-3E68227A1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2720" y="1638935"/>
            <a:ext cx="4084320" cy="23101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A4455D-418C-4134-AC65-E39C0A3BAA27}"/>
              </a:ext>
            </a:extLst>
          </p:cNvPr>
          <p:cNvSpPr txBox="1"/>
          <p:nvPr/>
        </p:nvSpPr>
        <p:spPr>
          <a:xfrm>
            <a:off x="1889760" y="3251200"/>
            <a:ext cx="27432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OH MY GOD , now you are touching your face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God, why did you send these idiots to earth???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4763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010B1B1-520C-497A-BDCC-8A5207DAE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410" y="633730"/>
            <a:ext cx="3243580" cy="18313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831123-5FB1-4008-9658-B07062F259C7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Ok! I see now you are coughing</a:t>
            </a:r>
          </a:p>
        </p:txBody>
      </p:sp>
    </p:spTree>
    <p:extLst>
      <p:ext uri="{BB962C8B-B14F-4D97-AF65-F5344CB8AC3E}">
        <p14:creationId xmlns:p14="http://schemas.microsoft.com/office/powerpoint/2010/main" val="2458218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A person in a blue shirt&#10;&#10;Description automatically generated">
            <a:extLst>
              <a:ext uri="{FF2B5EF4-FFF2-40B4-BE49-F238E27FC236}">
                <a16:creationId xmlns:a16="http://schemas.microsoft.com/office/drawing/2014/main" id="{239D6C03-4D73-493E-98BF-E5089E1FB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4490" y="306705"/>
            <a:ext cx="2095500" cy="2952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59DDE1-9F32-40B2-9C71-6828D6AC61BA}"/>
              </a:ext>
            </a:extLst>
          </p:cNvPr>
          <p:cNvSpPr txBox="1"/>
          <p:nvPr/>
        </p:nvSpPr>
        <p:spPr>
          <a:xfrm>
            <a:off x="2621280" y="373888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even you are coughing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8130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A person sitting on a couch&#10;&#10;Description automatically generated">
            <a:extLst>
              <a:ext uri="{FF2B5EF4-FFF2-40B4-BE49-F238E27FC236}">
                <a16:creationId xmlns:a16="http://schemas.microsoft.com/office/drawing/2014/main" id="{B44D3014-8A12-40DD-BB53-2573DAB11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0570" y="4138930"/>
            <a:ext cx="2095500" cy="2400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689521-32AC-43F8-9286-CF70D4CA59AB}"/>
              </a:ext>
            </a:extLst>
          </p:cNvPr>
          <p:cNvSpPr txBox="1"/>
          <p:nvPr/>
        </p:nvSpPr>
        <p:spPr>
          <a:xfrm>
            <a:off x="2550160" y="2245360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Pheobe buffay from the friends, is that the coughing episode???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07620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29051E84-F75A-4A58-B184-5D21A7D9B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970" y="1852612"/>
            <a:ext cx="3050540" cy="28174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4F8AA4-9596-48B2-89E9-080CD37138F3}"/>
              </a:ext>
            </a:extLst>
          </p:cNvPr>
          <p:cNvSpPr txBox="1"/>
          <p:nvPr/>
        </p:nvSpPr>
        <p:spPr>
          <a:xfrm>
            <a:off x="2834640" y="343408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Mr Bean you don't even work at that office??</a:t>
            </a:r>
          </a:p>
        </p:txBody>
      </p:sp>
    </p:spTree>
    <p:extLst>
      <p:ext uri="{BB962C8B-B14F-4D97-AF65-F5344CB8AC3E}">
        <p14:creationId xmlns:p14="http://schemas.microsoft.com/office/powerpoint/2010/main" val="26040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person, person, looking, sitting&#10;&#10;Description automatically generated">
            <a:extLst>
              <a:ext uri="{FF2B5EF4-FFF2-40B4-BE49-F238E27FC236}">
                <a16:creationId xmlns:a16="http://schemas.microsoft.com/office/drawing/2014/main" id="{DDB4614D-BFB5-4F39-AFCD-1E47B8CAE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30" y="2228850"/>
            <a:ext cx="3487420" cy="2989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781B8B-8500-4A74-A5DF-1BE62179E0D4}"/>
              </a:ext>
            </a:extLst>
          </p:cNvPr>
          <p:cNvSpPr txBox="1"/>
          <p:nvPr/>
        </p:nvSpPr>
        <p:spPr>
          <a:xfrm>
            <a:off x="1239520" y="333248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Well, he is going to be dead soon.</a:t>
            </a:r>
          </a:p>
        </p:txBody>
      </p:sp>
    </p:spTree>
    <p:extLst>
      <p:ext uri="{BB962C8B-B14F-4D97-AF65-F5344CB8AC3E}">
        <p14:creationId xmlns:p14="http://schemas.microsoft.com/office/powerpoint/2010/main" val="3549732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C23A5EE-3692-4F2E-9A6D-73D8640DB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1529715"/>
            <a:ext cx="3731260" cy="27419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A4A316-1AF3-480D-B010-77A66362CF6A}"/>
              </a:ext>
            </a:extLst>
          </p:cNvPr>
          <p:cNvSpPr txBox="1"/>
          <p:nvPr/>
        </p:nvSpPr>
        <p:spPr>
          <a:xfrm>
            <a:off x="4724400" y="475488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It's all because of you</a:t>
            </a:r>
          </a:p>
        </p:txBody>
      </p:sp>
    </p:spTree>
    <p:extLst>
      <p:ext uri="{BB962C8B-B14F-4D97-AF65-F5344CB8AC3E}">
        <p14:creationId xmlns:p14="http://schemas.microsoft.com/office/powerpoint/2010/main" val="23387223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693E43-956F-47C6-BB68-24A37CE1C3A7}"/>
              </a:ext>
            </a:extLst>
          </p:cNvPr>
          <p:cNvSpPr txBox="1"/>
          <p:nvPr/>
        </p:nvSpPr>
        <p:spPr>
          <a:xfrm>
            <a:off x="838200" y="365125"/>
            <a:ext cx="5558489" cy="13255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the situation and need??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36A7B8-C809-40D8-BBCF-876C35CD788A}"/>
              </a:ext>
            </a:extLst>
          </p:cNvPr>
          <p:cNvSpPr txBox="1"/>
          <p:nvPr/>
        </p:nvSpPr>
        <p:spPr>
          <a:xfrm>
            <a:off x="838200" y="1825625"/>
            <a:ext cx="5558489" cy="435133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A recent review of the survival of human coronaviruses on surfaces found large variability, ranging from 2 hours to 9 days.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survival time depends on several factors, including the type of surface, temperature, relative humidity and specific strain of the virus.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Source : WHO</a:t>
            </a:r>
            <a:endParaRPr lang="en-US" dirty="0">
              <a:cs typeface="Calibr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Block Arc 16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Arc 24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483A55E5-0387-49DE-8F4E-C663EFD0A8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290560" y="177800"/>
            <a:ext cx="2743200" cy="2743200"/>
          </a:xfrm>
          <a:prstGeom prst="rect">
            <a:avLst/>
          </a:prstGeom>
        </p:spPr>
      </p:pic>
      <p:pic>
        <p:nvPicPr>
          <p:cNvPr id="7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277A1B95-26F9-4A8B-B7A1-BBB40FA28E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0880" y="3545268"/>
            <a:ext cx="2743200" cy="192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501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A3F4B0-8B3A-452C-82EB-E1E91207E5E7}"/>
              </a:ext>
            </a:extLst>
          </p:cNvPr>
          <p:cNvSpPr txBox="1"/>
          <p:nvPr/>
        </p:nvSpPr>
        <p:spPr>
          <a:xfrm>
            <a:off x="2468880" y="2529840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Well, as it is evident, he is </a:t>
            </a:r>
            <a:r>
              <a:rPr lang="en-US">
                <a:cs typeface="Calibri"/>
              </a:rPr>
              <a:t>not feeling alright.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2" name="Picture 2" descr="A person wearing a neck tie&#10;&#10;Description automatically generated">
            <a:extLst>
              <a:ext uri="{FF2B5EF4-FFF2-40B4-BE49-F238E27FC236}">
                <a16:creationId xmlns:a16="http://schemas.microsoft.com/office/drawing/2014/main" id="{04BDFE1A-1BCE-4AD0-850E-3B2FF289A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375" y="1771015"/>
            <a:ext cx="2696210" cy="271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2500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11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B29C3FD-DBA4-4383-AE60-2FC6D3A874EB}"/>
              </a:ext>
            </a:extLst>
          </p:cNvPr>
          <p:cNvSpPr>
            <a:spLocks noGrp="1"/>
          </p:cNvSpPr>
          <p:nvPr/>
        </p:nvSpPr>
        <p:spPr>
          <a:xfrm>
            <a:off x="956826" y="1112969"/>
            <a:ext cx="3937298" cy="4166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TOUCHLESS KEYPADS FOR</a:t>
            </a:r>
            <a:b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UTILITIES TO</a:t>
            </a:r>
            <a:b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CURB SPREAD OF CORONAVIRUS</a:t>
            </a: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8195E21-C402-420F-964E-0C285EBF7095}"/>
              </a:ext>
            </a:extLst>
          </p:cNvPr>
          <p:cNvSpPr>
            <a:spLocks noGrp="1"/>
          </p:cNvSpPr>
          <p:nvPr/>
        </p:nvSpPr>
        <p:spPr>
          <a:xfrm>
            <a:off x="6534150" y="5145230"/>
            <a:ext cx="5257799" cy="16413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/>
              <a:t>Aim Is To Build Touchless Keypads For </a:t>
            </a:r>
            <a:r>
              <a:rPr lang="en-US" dirty="0"/>
              <a:t>Data Entry At Places Of Work That React To The Presence Of A Pointer Such As INDEX Finger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Picture 10" descr="A picture containing sitting, front, close, sink&#10;&#10;Description automatically generated">
            <a:extLst>
              <a:ext uri="{FF2B5EF4-FFF2-40B4-BE49-F238E27FC236}">
                <a16:creationId xmlns:a16="http://schemas.microsoft.com/office/drawing/2014/main" id="{E8278F6D-981A-4334-94ED-A191D89A0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1100" y="419100"/>
            <a:ext cx="2743200" cy="263842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2" descr="A close up of a calculator&#10;&#10;Description automatically generated">
            <a:extLst>
              <a:ext uri="{FF2B5EF4-FFF2-40B4-BE49-F238E27FC236}">
                <a16:creationId xmlns:a16="http://schemas.microsoft.com/office/drawing/2014/main" id="{E7106192-0AC1-4D30-8F37-F09A86550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5950" y="1781175"/>
            <a:ext cx="2743200" cy="26098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46576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4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16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693E43-956F-47C6-BB68-24A37CE1C3A7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the situation and need??</a:t>
            </a:r>
          </a:p>
        </p:txBody>
      </p:sp>
      <p:graphicFrame>
        <p:nvGraphicFramePr>
          <p:cNvPr id="25" name="TextBox 8">
            <a:extLst>
              <a:ext uri="{FF2B5EF4-FFF2-40B4-BE49-F238E27FC236}">
                <a16:creationId xmlns:a16="http://schemas.microsoft.com/office/drawing/2014/main" id="{BE7E3258-972E-4CC8-A406-D5E9D25A55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083707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Picture 12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B2A3713F-98F6-4D05-8441-5191C6AD69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713" y="1490662"/>
            <a:ext cx="2619375" cy="1743075"/>
          </a:xfrm>
          <a:prstGeom prst="rect">
            <a:avLst/>
          </a:prstGeom>
        </p:spPr>
      </p:pic>
      <p:pic>
        <p:nvPicPr>
          <p:cNvPr id="13" name="Picture 13" descr="A picture containing indoor, person, chair, kitchen&#10;&#10;Description automatically generated">
            <a:extLst>
              <a:ext uri="{FF2B5EF4-FFF2-40B4-BE49-F238E27FC236}">
                <a16:creationId xmlns:a16="http://schemas.microsoft.com/office/drawing/2014/main" id="{9D90A1DE-0F36-440C-8A5D-57F585DB90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67558" y="1397000"/>
            <a:ext cx="2143125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646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549FA9-EE21-4A7A-A559-A845C15A3442}"/>
              </a:ext>
            </a:extLst>
          </p:cNvPr>
          <p:cNvSpPr txBox="1"/>
          <p:nvPr/>
        </p:nvSpPr>
        <p:spPr>
          <a:xfrm>
            <a:off x="3033466" y="991261"/>
            <a:ext cx="5754696" cy="183734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So, here is the AIM of our project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C3921CD-DDE5-4B57-8FDF-B37ADE4ED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1219" y="3985"/>
            <a:ext cx="9747620" cy="6858000"/>
            <a:chOff x="1318434" y="36937"/>
            <a:chExt cx="9747620" cy="6858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4CBEDF6-7B5F-471F-AF99-301A23748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43DB10-4F84-47C2-8170-CB9EED866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F35C7A0-1526-4D97-BCD8-91B3576E3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009574A-38B7-43A8-A925-1FB54C6B1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A3AAA50-DE22-4E5D-9064-A37786C59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ADB12E5-2E68-4674-8E47-E79A8D505E81}"/>
              </a:ext>
            </a:extLst>
          </p:cNvPr>
          <p:cNvSpPr txBox="1"/>
          <p:nvPr/>
        </p:nvSpPr>
        <p:spPr>
          <a:xfrm>
            <a:off x="3055954" y="2979336"/>
            <a:ext cx="5709721" cy="243086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The aim is to build presence activated keypads that eliminate the need of touch by using a matrix of obstacle sensors meant for small range, for data entry and are safer and more secure.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2" name="Picture 2" descr="A close up of electronics&#10;&#10;Description automatically generated">
            <a:extLst>
              <a:ext uri="{FF2B5EF4-FFF2-40B4-BE49-F238E27FC236}">
                <a16:creationId xmlns:a16="http://schemas.microsoft.com/office/drawing/2014/main" id="{8C595B35-6008-440D-8E4E-67C675429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" y="4009136"/>
            <a:ext cx="2743200" cy="2822448"/>
          </a:xfrm>
          <a:prstGeom prst="rect">
            <a:avLst/>
          </a:prstGeom>
        </p:spPr>
      </p:pic>
      <p:pic>
        <p:nvPicPr>
          <p:cNvPr id="3" name="Picture 3" descr="A picture containing looking, row, side, lined&#10;&#10;Description automatically generated">
            <a:extLst>
              <a:ext uri="{FF2B5EF4-FFF2-40B4-BE49-F238E27FC236}">
                <a16:creationId xmlns:a16="http://schemas.microsoft.com/office/drawing/2014/main" id="{F3931CD2-98AC-4084-BE77-4AD0E3236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20" y="348615"/>
            <a:ext cx="1524000" cy="2990850"/>
          </a:xfrm>
          <a:prstGeom prst="rect">
            <a:avLst/>
          </a:prstGeom>
        </p:spPr>
      </p:pic>
      <p:pic>
        <p:nvPicPr>
          <p:cNvPr id="4" name="Picture 5" descr="A close up of a keyboard&#10;&#10;Description automatically generated">
            <a:extLst>
              <a:ext uri="{FF2B5EF4-FFF2-40B4-BE49-F238E27FC236}">
                <a16:creationId xmlns:a16="http://schemas.microsoft.com/office/drawing/2014/main" id="{3CCCD141-A37E-4F59-86D1-C7610F8974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4398924"/>
            <a:ext cx="2743200" cy="2307031"/>
          </a:xfrm>
          <a:prstGeom prst="rect">
            <a:avLst/>
          </a:prstGeom>
        </p:spPr>
      </p:pic>
      <p:pic>
        <p:nvPicPr>
          <p:cNvPr id="6" name="Picture 7" descr="A picture containing table, remote&#10;&#10;Description automatically generated">
            <a:extLst>
              <a:ext uri="{FF2B5EF4-FFF2-40B4-BE49-F238E27FC236}">
                <a16:creationId xmlns:a16="http://schemas.microsoft.com/office/drawing/2014/main" id="{54127DE3-C00F-486C-80F3-498FD05F7C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8400" y="59436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775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B8456D-9AC2-493B-93DE-6A7FD72B1360}"/>
              </a:ext>
            </a:extLst>
          </p:cNvPr>
          <p:cNvSpPr txBox="1"/>
          <p:nvPr/>
        </p:nvSpPr>
        <p:spPr>
          <a:xfrm>
            <a:off x="956826" y="1112969"/>
            <a:ext cx="3937298" cy="416601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our idea ???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AA8F80-111A-48BD-85D6-EFB84642BFD7}"/>
              </a:ext>
            </a:extLst>
          </p:cNvPr>
          <p:cNvSpPr txBox="1"/>
          <p:nvPr/>
        </p:nvSpPr>
        <p:spPr>
          <a:xfrm>
            <a:off x="6096000" y="820880"/>
            <a:ext cx="5257799" cy="488935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Our idea is aimed at reducing physical contact with those surfaces as much as possible.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A picture containing indoor, small, holding, room&#10;&#10;Description automatically generated">
            <a:extLst>
              <a:ext uri="{FF2B5EF4-FFF2-40B4-BE49-F238E27FC236}">
                <a16:creationId xmlns:a16="http://schemas.microsoft.com/office/drawing/2014/main" id="{62112742-FAA8-4FC1-9B54-1C545578E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512" y="2069782"/>
            <a:ext cx="5372735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9994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B8456D-9AC2-493B-93DE-6A7FD72B1360}"/>
              </a:ext>
            </a:extLst>
          </p:cNvPr>
          <p:cNvSpPr txBox="1"/>
          <p:nvPr/>
        </p:nvSpPr>
        <p:spPr>
          <a:xfrm>
            <a:off x="956826" y="1112969"/>
            <a:ext cx="3937298" cy="416601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our idea ???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21AF4B-7140-4706-AD85-4DE3C3ACC347}"/>
              </a:ext>
            </a:extLst>
          </p:cNvPr>
          <p:cNvSpPr txBox="1"/>
          <p:nvPr/>
        </p:nvSpPr>
        <p:spPr>
          <a:xfrm>
            <a:off x="6096000" y="820880"/>
            <a:ext cx="5257799" cy="488935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At offices, lifts, protected doors and other such places there are surfaces where there is a frequent need of data entry.</a:t>
            </a:r>
            <a:endParaRPr lang="en-US">
              <a:cs typeface="Calibri" panose="020F0502020204030204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16161E83-8FF8-41F8-AE9E-9E849B4DE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237" y="3485197"/>
            <a:ext cx="2143125" cy="2143125"/>
          </a:xfrm>
          <a:prstGeom prst="rect">
            <a:avLst/>
          </a:prstGeom>
        </p:spPr>
      </p:pic>
      <p:pic>
        <p:nvPicPr>
          <p:cNvPr id="7" name="Picture 7" descr="A close up of electronics&#10;&#10;Description automatically generated">
            <a:extLst>
              <a:ext uri="{FF2B5EF4-FFF2-40B4-BE49-F238E27FC236}">
                <a16:creationId xmlns:a16="http://schemas.microsoft.com/office/drawing/2014/main" id="{BCF94C89-4259-46C7-BB47-D2B152DF9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4833" y="4191635"/>
            <a:ext cx="2466975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4651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B8456D-9AC2-493B-93DE-6A7FD72B1360}"/>
              </a:ext>
            </a:extLst>
          </p:cNvPr>
          <p:cNvSpPr txBox="1"/>
          <p:nvPr/>
        </p:nvSpPr>
        <p:spPr>
          <a:xfrm>
            <a:off x="956826" y="1112969"/>
            <a:ext cx="3937298" cy="416601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our idea ???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1DC3D8-50E0-4DFA-A94F-C74FD5B01385}"/>
              </a:ext>
            </a:extLst>
          </p:cNvPr>
          <p:cNvSpPr txBox="1"/>
          <p:nvPr/>
        </p:nvSpPr>
        <p:spPr>
          <a:xfrm>
            <a:off x="6096000" y="820880"/>
            <a:ext cx="5257799" cy="488935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Such surfaces are constantly touched by everyone and can hold viruses for days to come if not sanitized properly.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A picture containing indoor, different, photo, sitting&#10;&#10;Description automatically generated">
            <a:extLst>
              <a:ext uri="{FF2B5EF4-FFF2-40B4-BE49-F238E27FC236}">
                <a16:creationId xmlns:a16="http://schemas.microsoft.com/office/drawing/2014/main" id="{7ECADC76-A05E-4D1F-88B7-99434FE6C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5520" y="3801203"/>
            <a:ext cx="2743200" cy="1043754"/>
          </a:xfrm>
          <a:prstGeom prst="rect">
            <a:avLst/>
          </a:prstGeom>
        </p:spPr>
      </p:pic>
      <p:pic>
        <p:nvPicPr>
          <p:cNvPr id="3" name="Picture 4" descr="A close up of a machine&#10;&#10;Description automatically generated">
            <a:extLst>
              <a:ext uri="{FF2B5EF4-FFF2-40B4-BE49-F238E27FC236}">
                <a16:creationId xmlns:a16="http://schemas.microsoft.com/office/drawing/2014/main" id="{FC5F4C13-6B76-44B3-AA55-64A8E6D3A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2880" y="3754755"/>
            <a:ext cx="2743200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0795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B8456D-9AC2-493B-93DE-6A7FD72B1360}"/>
              </a:ext>
            </a:extLst>
          </p:cNvPr>
          <p:cNvSpPr txBox="1"/>
          <p:nvPr/>
        </p:nvSpPr>
        <p:spPr>
          <a:xfrm>
            <a:off x="956826" y="1112969"/>
            <a:ext cx="3937298" cy="416601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our idea ???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CA4778-212A-498C-A428-022C3A468AD9}"/>
              </a:ext>
            </a:extLst>
          </p:cNvPr>
          <p:cNvSpPr txBox="1"/>
          <p:nvPr/>
        </p:nvSpPr>
        <p:spPr>
          <a:xfrm>
            <a:off x="6096000" y="820880"/>
            <a:ext cx="5257799" cy="488935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So, why don't we just eliminate the need of touch by making those surfaces presence sensitive rather than touch sensitive...?</a:t>
            </a:r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5E74241A-9F43-4FFB-9136-C75779F25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280" y="208726"/>
            <a:ext cx="2743200" cy="3656707"/>
          </a:xfrm>
          <a:prstGeom prst="rect">
            <a:avLst/>
          </a:prstGeom>
        </p:spPr>
      </p:pic>
      <p:pic>
        <p:nvPicPr>
          <p:cNvPr id="3" name="Picture 4" descr="A picture containing electronics, remote, sitting, game&#10;&#10;Description automatically generated">
            <a:extLst>
              <a:ext uri="{FF2B5EF4-FFF2-40B4-BE49-F238E27FC236}">
                <a16:creationId xmlns:a16="http://schemas.microsoft.com/office/drawing/2014/main" id="{47D847D3-7DE3-4821-A56B-E7BC5D570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5600" y="209452"/>
            <a:ext cx="4043680" cy="193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1103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004A8AE1-9605-41DC-920F-A4B8E8F23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c 13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90889" flipH="1">
            <a:off x="715850" y="795372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DB12E5-2E68-4674-8E47-E79A8D505E81}"/>
              </a:ext>
            </a:extLst>
          </p:cNvPr>
          <p:cNvSpPr txBox="1"/>
          <p:nvPr/>
        </p:nvSpPr>
        <p:spPr>
          <a:xfrm>
            <a:off x="838200" y="1461360"/>
            <a:ext cx="5536397" cy="39352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The keypad consists of a matrix of low range obstacle sensors that are activated when a pointer like object such as your index finger is brought close to the surface of the sensor.</a:t>
            </a:r>
          </a:p>
        </p:txBody>
      </p:sp>
      <p:sp>
        <p:nvSpPr>
          <p:cNvPr id="11" name="Oval 15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2396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7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7460" y="4737713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549FA9-EE21-4A7A-A559-A845C15A3442}"/>
              </a:ext>
            </a:extLst>
          </p:cNvPr>
          <p:cNvSpPr txBox="1"/>
          <p:nvPr/>
        </p:nvSpPr>
        <p:spPr>
          <a:xfrm>
            <a:off x="7474281" y="1396686"/>
            <a:ext cx="3240506" cy="406462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So, How will it work???</a:t>
            </a:r>
          </a:p>
        </p:txBody>
      </p:sp>
      <p:pic>
        <p:nvPicPr>
          <p:cNvPr id="2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BE9223D7-FD11-47EB-97D4-0491AB216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" y="2925064"/>
            <a:ext cx="5323840" cy="2978912"/>
          </a:xfrm>
          <a:prstGeom prst="rect">
            <a:avLst/>
          </a:prstGeom>
        </p:spPr>
      </p:pic>
      <p:pic>
        <p:nvPicPr>
          <p:cNvPr id="3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753633EE-CAF4-417A-9E5C-0108885B8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3840" y="2883"/>
            <a:ext cx="2743200" cy="124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841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04A8AE1-9605-41DC-920F-A4B8E8F23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90889" flipH="1">
            <a:off x="715850" y="795372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92154B-0574-472D-A0C5-5CD3DF9653D3}"/>
              </a:ext>
            </a:extLst>
          </p:cNvPr>
          <p:cNvSpPr txBox="1"/>
          <p:nvPr/>
        </p:nvSpPr>
        <p:spPr>
          <a:xfrm>
            <a:off x="838200" y="1461360"/>
            <a:ext cx="5536397" cy="39352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The user is supposed to bring his index finger or any suitable pointer such as vehicle key,  pen, pencil etc. close to the sensor window.</a:t>
            </a:r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2396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7460" y="4737713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549FA9-EE21-4A7A-A559-A845C15A3442}"/>
              </a:ext>
            </a:extLst>
          </p:cNvPr>
          <p:cNvSpPr txBox="1"/>
          <p:nvPr/>
        </p:nvSpPr>
        <p:spPr>
          <a:xfrm>
            <a:off x="7474281" y="1396686"/>
            <a:ext cx="3240506" cy="406462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So, How will it work???</a:t>
            </a:r>
          </a:p>
        </p:txBody>
      </p:sp>
      <p:pic>
        <p:nvPicPr>
          <p:cNvPr id="2" name="Picture 2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3FFAD260-63BD-4BC6-BBCD-7AA23159B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1312" y="5146675"/>
            <a:ext cx="2466975" cy="1847850"/>
          </a:xfrm>
          <a:prstGeom prst="rect">
            <a:avLst/>
          </a:prstGeom>
        </p:spPr>
      </p:pic>
      <p:pic>
        <p:nvPicPr>
          <p:cNvPr id="3" name="Picture 5" descr="A picture containing shirt, young, dress, boy&#10;&#10;Description automatically generated">
            <a:extLst>
              <a:ext uri="{FF2B5EF4-FFF2-40B4-BE49-F238E27FC236}">
                <a16:creationId xmlns:a16="http://schemas.microsoft.com/office/drawing/2014/main" id="{C7C2E4F9-0589-4BCC-A1AF-7CEBAB6E8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432" y="3837622"/>
            <a:ext cx="2619375" cy="1743075"/>
          </a:xfrm>
          <a:prstGeom prst="rect">
            <a:avLst/>
          </a:prstGeom>
        </p:spPr>
      </p:pic>
      <p:pic>
        <p:nvPicPr>
          <p:cNvPr id="6" name="Picture 6" descr="A picture containing side, person, group, street&#10;&#10;Description automatically generated">
            <a:extLst>
              <a:ext uri="{FF2B5EF4-FFF2-40B4-BE49-F238E27FC236}">
                <a16:creationId xmlns:a16="http://schemas.microsoft.com/office/drawing/2014/main" id="{EE103046-BF18-434F-B190-AB22F1FF9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3383" y="3951605"/>
            <a:ext cx="1590675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7481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04A8AE1-9605-41DC-920F-A4B8E8F23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90889" flipH="1">
            <a:off x="715850" y="795372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649295-58A4-4411-AED9-84D136203E50}"/>
              </a:ext>
            </a:extLst>
          </p:cNvPr>
          <p:cNvSpPr txBox="1"/>
          <p:nvPr/>
        </p:nvSpPr>
        <p:spPr>
          <a:xfrm>
            <a:off x="838200" y="1461360"/>
            <a:ext cx="5536397" cy="39352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The design of the window would be small and in such a way that the transmitter is forced to receive the reflected light from only one direction.</a:t>
            </a:r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2396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7460" y="4737713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549FA9-EE21-4A7A-A559-A845C15A3442}"/>
              </a:ext>
            </a:extLst>
          </p:cNvPr>
          <p:cNvSpPr txBox="1"/>
          <p:nvPr/>
        </p:nvSpPr>
        <p:spPr>
          <a:xfrm>
            <a:off x="7474281" y="1396686"/>
            <a:ext cx="3240506" cy="406462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So, How will it work???</a:t>
            </a:r>
          </a:p>
        </p:txBody>
      </p:sp>
      <p:pic>
        <p:nvPicPr>
          <p:cNvPr id="2" name="Picture 2" descr="A picture containing indoor, sitting, pan, bowl&#10;&#10;Description automatically generated">
            <a:extLst>
              <a:ext uri="{FF2B5EF4-FFF2-40B4-BE49-F238E27FC236}">
                <a16:creationId xmlns:a16="http://schemas.microsoft.com/office/drawing/2014/main" id="{A58A5B31-5B02-44C6-B831-85BF23C31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758" y="1798638"/>
            <a:ext cx="2143125" cy="2143125"/>
          </a:xfrm>
          <a:prstGeom prst="rect">
            <a:avLst/>
          </a:prstGeom>
        </p:spPr>
      </p:pic>
      <p:pic>
        <p:nvPicPr>
          <p:cNvPr id="3" name="Picture 3" descr="A picture containing indoor, table, sitting, food&#10;&#10;Description automatically generated">
            <a:extLst>
              <a:ext uri="{FF2B5EF4-FFF2-40B4-BE49-F238E27FC236}">
                <a16:creationId xmlns:a16="http://schemas.microsoft.com/office/drawing/2014/main" id="{3ED8353B-3DBF-42AD-8877-E53E44D0B4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7973" y="2065338"/>
            <a:ext cx="239077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127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3125E76-B360-41CF-A83A-AE810F489059}"/>
              </a:ext>
            </a:extLst>
          </p:cNvPr>
          <p:cNvSpPr txBox="1"/>
          <p:nvPr/>
        </p:nvSpPr>
        <p:spPr>
          <a:xfrm>
            <a:off x="2499360" y="2133600"/>
            <a:ext cx="274320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Oh, my god now you are coughing....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>
                <a:cs typeface="Calibri"/>
              </a:rPr>
              <a:t>Well, Sam I think you should be getting home...</a:t>
            </a:r>
            <a:endParaRPr lang="en-US"/>
          </a:p>
          <a:p>
            <a:endParaRPr lang="en-US" dirty="0">
              <a:cs typeface="Calibri"/>
            </a:endParaRPr>
          </a:p>
        </p:txBody>
      </p:sp>
      <p:pic>
        <p:nvPicPr>
          <p:cNvPr id="5" name="Picture 5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9823AA84-9E0C-4B88-885A-A63105D9A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5520" y="1604010"/>
            <a:ext cx="5110480" cy="362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340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04A8AE1-9605-41DC-920F-A4B8E8F23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90889" flipH="1">
            <a:off x="715850" y="795372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FAFA72-A392-4AE5-B5C3-B776457CDD6A}"/>
              </a:ext>
            </a:extLst>
          </p:cNvPr>
          <p:cNvSpPr txBox="1"/>
          <p:nvPr/>
        </p:nvSpPr>
        <p:spPr>
          <a:xfrm>
            <a:off x="838200" y="1461360"/>
            <a:ext cx="5536397" cy="39352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Similar sensors would be placed under each key and would activate upon close presence individually.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2396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7460" y="4737713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8B7DC1-AAC6-472C-9E3C-5A4DF6BF4181}"/>
              </a:ext>
            </a:extLst>
          </p:cNvPr>
          <p:cNvSpPr txBox="1"/>
          <p:nvPr/>
        </p:nvSpPr>
        <p:spPr>
          <a:xfrm>
            <a:off x="7474281" y="1396686"/>
            <a:ext cx="3240506" cy="406462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So, How will it work???</a:t>
            </a:r>
          </a:p>
        </p:txBody>
      </p:sp>
      <p:pic>
        <p:nvPicPr>
          <p:cNvPr id="2" name="Picture 2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35B155CB-C58A-45AC-AC02-50FE01A83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877" y="2982278"/>
            <a:ext cx="2295525" cy="1990725"/>
          </a:xfrm>
          <a:prstGeom prst="rect">
            <a:avLst/>
          </a:prstGeom>
        </p:spPr>
      </p:pic>
      <p:pic>
        <p:nvPicPr>
          <p:cNvPr id="3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12DA57C7-6A81-4E68-A742-7F375E414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120" y="2725763"/>
            <a:ext cx="2743200" cy="1243914"/>
          </a:xfrm>
          <a:prstGeom prst="rect">
            <a:avLst/>
          </a:prstGeom>
        </p:spPr>
      </p:pic>
      <p:pic>
        <p:nvPicPr>
          <p:cNvPr id="10" name="Picture 2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F15CC0A0-D382-40C8-904C-90C843126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5997" y="4872038"/>
            <a:ext cx="2295525" cy="1990725"/>
          </a:xfrm>
          <a:prstGeom prst="rect">
            <a:avLst/>
          </a:prstGeom>
        </p:spPr>
      </p:pic>
      <p:pic>
        <p:nvPicPr>
          <p:cNvPr id="11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0B8C23E2-5A78-4267-A6E0-700817C8C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880" y="4595203"/>
            <a:ext cx="2743200" cy="124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7504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B65995C-9E5A-48C1-A3A3-83790B6FB605}"/>
              </a:ext>
            </a:extLst>
          </p:cNvPr>
          <p:cNvSpPr txBox="1"/>
          <p:nvPr/>
        </p:nvSpPr>
        <p:spPr>
          <a:xfrm>
            <a:off x="1706880" y="267208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Now before you start doing this yourself</a:t>
            </a:r>
          </a:p>
        </p:txBody>
      </p:sp>
      <p:pic>
        <p:nvPicPr>
          <p:cNvPr id="5" name="Picture 5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1DD8E50C-7F1C-4751-B456-96C76BBDE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050" y="1375410"/>
            <a:ext cx="3467100" cy="347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6744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C74A6BA8-2A0F-48E5-807B-7B01411CE3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5940" y="288449"/>
            <a:ext cx="11130280" cy="6277610"/>
          </a:xfrm>
        </p:spPr>
      </p:pic>
    </p:spTree>
    <p:extLst>
      <p:ext uri="{BB962C8B-B14F-4D97-AF65-F5344CB8AC3E}">
        <p14:creationId xmlns:p14="http://schemas.microsoft.com/office/powerpoint/2010/main" val="10194412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04A8AE1-9605-41DC-920F-A4B8E8F23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90889" flipH="1">
            <a:off x="715850" y="795372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9CA499-C530-4FD0-8F97-44CA55BE2E37}"/>
              </a:ext>
            </a:extLst>
          </p:cNvPr>
          <p:cNvSpPr txBox="1"/>
          <p:nvPr/>
        </p:nvSpPr>
        <p:spPr>
          <a:xfrm>
            <a:off x="838200" y="1461360"/>
            <a:ext cx="5536397" cy="39352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</a:pPr>
            <a:endParaRPr lang="en-US" dirty="0"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</a:pPr>
            <a:endParaRPr lang="en-US" dirty="0"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</a:pPr>
            <a:endParaRPr lang="en-US" dirty="0"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US" dirty="0"/>
              <a:t>These keypresses would then generate a particular code and that code will be analyzed by a small microcontroller</a:t>
            </a:r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2396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7460" y="4737713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8B7DC1-AAC6-472C-9E3C-5A4DF6BF4181}"/>
              </a:ext>
            </a:extLst>
          </p:cNvPr>
          <p:cNvSpPr txBox="1"/>
          <p:nvPr/>
        </p:nvSpPr>
        <p:spPr>
          <a:xfrm>
            <a:off x="7474281" y="1396686"/>
            <a:ext cx="3240506" cy="406462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So, How will it work???</a:t>
            </a:r>
          </a:p>
        </p:txBody>
      </p:sp>
      <p:pic>
        <p:nvPicPr>
          <p:cNvPr id="2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1D69E191-0DEF-4D9A-9A54-34DD5666D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40" y="3961972"/>
            <a:ext cx="2743200" cy="2754217"/>
          </a:xfrm>
          <a:prstGeom prst="rect">
            <a:avLst/>
          </a:prstGeom>
        </p:spPr>
      </p:pic>
      <p:pic>
        <p:nvPicPr>
          <p:cNvPr id="3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692DFBEB-2FF0-4C5D-9A5E-190FD35FB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720" y="300733"/>
            <a:ext cx="4348480" cy="2405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6455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04A8AE1-9605-41DC-920F-A4B8E8F23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90889" flipH="1">
            <a:off x="715850" y="795372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84CBC1-F2D3-428D-9AC2-ED0486E64B4A}"/>
              </a:ext>
            </a:extLst>
          </p:cNvPr>
          <p:cNvSpPr txBox="1"/>
          <p:nvPr/>
        </p:nvSpPr>
        <p:spPr>
          <a:xfrm>
            <a:off x="838200" y="1461360"/>
            <a:ext cx="5536397" cy="39352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The microcontroller will generate appropriate responses based on the code and the suitable action will be taken depending on the system it is meant for.</a:t>
            </a:r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2396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7460" y="4737713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8B7DC1-AAC6-472C-9E3C-5A4DF6BF4181}"/>
              </a:ext>
            </a:extLst>
          </p:cNvPr>
          <p:cNvSpPr txBox="1"/>
          <p:nvPr/>
        </p:nvSpPr>
        <p:spPr>
          <a:xfrm>
            <a:off x="7474281" y="1396686"/>
            <a:ext cx="3240506" cy="406462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So, How will it work???</a:t>
            </a:r>
          </a:p>
        </p:txBody>
      </p:sp>
      <p:pic>
        <p:nvPicPr>
          <p:cNvPr id="2" name="Picture 2" descr="A calculator on a table&#10;&#10;Description automatically generated">
            <a:extLst>
              <a:ext uri="{FF2B5EF4-FFF2-40B4-BE49-F238E27FC236}">
                <a16:creationId xmlns:a16="http://schemas.microsoft.com/office/drawing/2014/main" id="{0795A18E-8359-42E9-9953-77DEF3E34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" y="4450397"/>
            <a:ext cx="2133600" cy="2143125"/>
          </a:xfrm>
          <a:prstGeom prst="rect">
            <a:avLst/>
          </a:prstGeom>
        </p:spPr>
      </p:pic>
      <p:pic>
        <p:nvPicPr>
          <p:cNvPr id="3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134C7325-1224-42FF-B202-7CF3556CA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9120" y="177974"/>
            <a:ext cx="4124960" cy="243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0637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2C65DE-9300-4359-97D1-9A61B849995B}"/>
              </a:ext>
            </a:extLst>
          </p:cNvPr>
          <p:cNvSpPr txBox="1"/>
          <p:nvPr/>
        </p:nvSpPr>
        <p:spPr>
          <a:xfrm>
            <a:off x="519545" y="621792"/>
            <a:ext cx="5181503" cy="550468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Intended applications and implementations</a:t>
            </a:r>
          </a:p>
        </p:txBody>
      </p:sp>
      <p:sp>
        <p:nvSpPr>
          <p:cNvPr id="20" name="Rectangle 22">
            <a:extLst>
              <a:ext uri="{FF2B5EF4-FFF2-40B4-BE49-F238E27FC236}">
                <a16:creationId xmlns:a16="http://schemas.microsoft.com/office/drawing/2014/main" id="{2F56F8EA-3356-4455-9899-320874F6E4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6124" cy="6858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1" name="TextBox 5">
            <a:extLst>
              <a:ext uri="{FF2B5EF4-FFF2-40B4-BE49-F238E27FC236}">
                <a16:creationId xmlns:a16="http://schemas.microsoft.com/office/drawing/2014/main" id="{D53705BC-BDDF-477B-8A84-53A2932AB5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9559255"/>
              </p:ext>
            </p:extLst>
          </p:nvPr>
        </p:nvGraphicFramePr>
        <p:xfrm>
          <a:off x="6099048" y="621792"/>
          <a:ext cx="525780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8" name="Picture 28" descr="A picture containing indoor, object, cabinet, sitting&#10;&#10;Description automatically generated">
            <a:extLst>
              <a:ext uri="{FF2B5EF4-FFF2-40B4-BE49-F238E27FC236}">
                <a16:creationId xmlns:a16="http://schemas.microsoft.com/office/drawing/2014/main" id="{617BDEA5-1246-49B5-BBDD-1A97260DCB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2800" y="177800"/>
            <a:ext cx="2743200" cy="2743200"/>
          </a:xfrm>
          <a:prstGeom prst="rect">
            <a:avLst/>
          </a:prstGeom>
        </p:spPr>
      </p:pic>
      <p:pic>
        <p:nvPicPr>
          <p:cNvPr id="29" name="Picture 29" descr="An open door&#10;&#10;Description automatically generated">
            <a:extLst>
              <a:ext uri="{FF2B5EF4-FFF2-40B4-BE49-F238E27FC236}">
                <a16:creationId xmlns:a16="http://schemas.microsoft.com/office/drawing/2014/main" id="{FE4676FC-253D-48FB-B1FC-2C5CEEC51F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4948" y="75248"/>
            <a:ext cx="2028825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4521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2C65DE-9300-4359-97D1-9A61B849995B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Intended applications and implementations</a:t>
            </a:r>
          </a:p>
        </p:txBody>
      </p:sp>
      <p:graphicFrame>
        <p:nvGraphicFramePr>
          <p:cNvPr id="9" name="TextBox 6">
            <a:extLst>
              <a:ext uri="{FF2B5EF4-FFF2-40B4-BE49-F238E27FC236}">
                <a16:creationId xmlns:a16="http://schemas.microsoft.com/office/drawing/2014/main" id="{06B76C67-C0EC-4EC3-B6A0-2C9B1FD334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57147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39979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B12EC54-2342-45E7-B9A6-C82520F29A49}"/>
              </a:ext>
            </a:extLst>
          </p:cNvPr>
          <p:cNvSpPr txBox="1"/>
          <p:nvPr/>
        </p:nvSpPr>
        <p:spPr>
          <a:xfrm>
            <a:off x="519545" y="621792"/>
            <a:ext cx="5181503" cy="550468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Intended applications and implementations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56F8EA-3356-4455-9899-320874F6E4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6124" cy="6858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0" name="TextBox 6">
            <a:extLst>
              <a:ext uri="{FF2B5EF4-FFF2-40B4-BE49-F238E27FC236}">
                <a16:creationId xmlns:a16="http://schemas.microsoft.com/office/drawing/2014/main" id="{74C256D0-F981-4F72-AFC1-0CB7CD7DF0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2316124"/>
              </p:ext>
            </p:extLst>
          </p:nvPr>
        </p:nvGraphicFramePr>
        <p:xfrm>
          <a:off x="6099048" y="621792"/>
          <a:ext cx="525780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8" descr="A picture containing cabinet, indoor, wooden, sitting&#10;&#10;Description automatically generated">
            <a:extLst>
              <a:ext uri="{FF2B5EF4-FFF2-40B4-BE49-F238E27FC236}">
                <a16:creationId xmlns:a16="http://schemas.microsoft.com/office/drawing/2014/main" id="{55ED4441-7D05-4011-9813-7B45C7D891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4037" y="4369118"/>
            <a:ext cx="2143125" cy="2143125"/>
          </a:xfrm>
          <a:prstGeom prst="rect">
            <a:avLst/>
          </a:prstGeom>
        </p:spPr>
      </p:pic>
      <p:pic>
        <p:nvPicPr>
          <p:cNvPr id="9" name="Picture 10" descr="A picture containing table, remote&#10;&#10;Description automatically generated">
            <a:extLst>
              <a:ext uri="{FF2B5EF4-FFF2-40B4-BE49-F238E27FC236}">
                <a16:creationId xmlns:a16="http://schemas.microsoft.com/office/drawing/2014/main" id="{841743F6-9A03-45A8-A1A7-26AF2A78C7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59760" y="1778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6903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FF8D2E5-2C4E-47B1-930B-6C82B7C3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12EC54-2342-45E7-B9A6-C82520F29A49}"/>
              </a:ext>
            </a:extLst>
          </p:cNvPr>
          <p:cNvSpPr txBox="1"/>
          <p:nvPr/>
        </p:nvSpPr>
        <p:spPr>
          <a:xfrm>
            <a:off x="841248" y="251312"/>
            <a:ext cx="10506456" cy="101026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Intended applications and implementations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1E4ADA-0EA9-4930-846E-3C11E8BED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7618"/>
            <a:ext cx="128016" cy="631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38086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11" name="TextBox 8">
            <a:extLst>
              <a:ext uri="{FF2B5EF4-FFF2-40B4-BE49-F238E27FC236}">
                <a16:creationId xmlns:a16="http://schemas.microsoft.com/office/drawing/2014/main" id="{0CC8003E-74F9-4C83-9C88-9077D35400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7797394"/>
              </p:ext>
            </p:extLst>
          </p:nvPr>
        </p:nvGraphicFramePr>
        <p:xfrm>
          <a:off x="838200" y="1650222"/>
          <a:ext cx="10506456" cy="4584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64937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986D4-8E8D-4A97-92E8-492C0AF2F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>
                <a:cs typeface="Calibri Light"/>
              </a:rPr>
              <a:t>Other applications discussed in brief</a:t>
            </a:r>
            <a:endParaRPr lang="en-US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61FBDBDC-F32A-433F-98BB-8F110FB46C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1027579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4573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32AE3BD1-02D4-46E2-9648-18016C9D7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930" y="602615"/>
            <a:ext cx="3700780" cy="25946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37D1B4-EDD0-421D-952B-C523A9779E2F}"/>
              </a:ext>
            </a:extLst>
          </p:cNvPr>
          <p:cNvSpPr txBox="1"/>
          <p:nvPr/>
        </p:nvSpPr>
        <p:spPr>
          <a:xfrm>
            <a:off x="4358640" y="4013200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Yes, yes, I know how you </a:t>
            </a:r>
            <a:r>
              <a:rPr lang="en-US"/>
              <a:t>feelin' so run away </a:t>
            </a:r>
            <a:r>
              <a:rPr lang="en-US" dirty="0"/>
              <a:t>now and get checked up...</a:t>
            </a:r>
          </a:p>
        </p:txBody>
      </p:sp>
    </p:spTree>
    <p:extLst>
      <p:ext uri="{BB962C8B-B14F-4D97-AF65-F5344CB8AC3E}">
        <p14:creationId xmlns:p14="http://schemas.microsoft.com/office/powerpoint/2010/main" val="21286831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9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11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24CCFF-86D8-4FFD-8846-08D561AB5723}"/>
              </a:ext>
            </a:extLst>
          </p:cNvPr>
          <p:cNvSpPr txBox="1"/>
          <p:nvPr/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Budget and expenditure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9" name="Arc 1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A0EAA1-DC90-4EDE-9F0C-8D09A2865B51}"/>
              </a:ext>
            </a:extLst>
          </p:cNvPr>
          <p:cNvSpPr txBox="1"/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Every idea until implemented successfully is just a fickle of the mind's imagination.</a:t>
            </a:r>
          </a:p>
        </p:txBody>
      </p:sp>
      <p:pic>
        <p:nvPicPr>
          <p:cNvPr id="295" name="Picture 295" descr="A picture containing drawing&#10;&#10;Description automatically generated">
            <a:extLst>
              <a:ext uri="{FF2B5EF4-FFF2-40B4-BE49-F238E27FC236}">
                <a16:creationId xmlns:a16="http://schemas.microsoft.com/office/drawing/2014/main" id="{EDEE5B7F-32B8-4EFE-8438-D7AF99444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9445" y="4416425"/>
            <a:ext cx="2419350" cy="1885950"/>
          </a:xfrm>
          <a:prstGeom prst="rect">
            <a:avLst/>
          </a:prstGeom>
        </p:spPr>
      </p:pic>
      <p:pic>
        <p:nvPicPr>
          <p:cNvPr id="296" name="Picture 296" descr="A close up of a keyboard&#10;&#10;Description automatically generated">
            <a:extLst>
              <a:ext uri="{FF2B5EF4-FFF2-40B4-BE49-F238E27FC236}">
                <a16:creationId xmlns:a16="http://schemas.microsoft.com/office/drawing/2014/main" id="{CDF28297-731E-4F93-AE6A-628C958AD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2393" y="281623"/>
            <a:ext cx="26193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793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24CCFF-86D8-4FFD-8846-08D561AB5723}"/>
              </a:ext>
            </a:extLst>
          </p:cNvPr>
          <p:cNvSpPr txBox="1"/>
          <p:nvPr/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Budget and expenditure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9CAAF7-B3F9-4009-9283-262DC17331AD}"/>
              </a:ext>
            </a:extLst>
          </p:cNvPr>
          <p:cNvSpPr txBox="1"/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EF4920-7231-45E4-871E-E0FE871721B3}"/>
              </a:ext>
            </a:extLst>
          </p:cNvPr>
          <p:cNvSpPr txBox="1"/>
          <p:nvPr/>
        </p:nvSpPr>
        <p:spPr>
          <a:xfrm>
            <a:off x="4876800" y="1076960"/>
            <a:ext cx="641096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The touchless keypad will require some research before a successful response rate can be guaranteed.</a:t>
            </a:r>
            <a:r>
              <a:rPr lang="en-US">
                <a:cs typeface="Calibri"/>
              </a:rPr>
              <a:t>​</a:t>
            </a:r>
            <a:endParaRPr lang="en-US"/>
          </a:p>
        </p:txBody>
      </p:sp>
      <p:pic>
        <p:nvPicPr>
          <p:cNvPr id="3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E1F540A-A9D4-4479-BF9E-EC698904B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2848555"/>
            <a:ext cx="2743200" cy="1160890"/>
          </a:xfrm>
          <a:prstGeom prst="rect">
            <a:avLst/>
          </a:prstGeom>
        </p:spPr>
      </p:pic>
      <p:pic>
        <p:nvPicPr>
          <p:cNvPr id="5" name="Picture 6" descr="A picture containing box, drawing&#10;&#10;Description automatically generated">
            <a:extLst>
              <a:ext uri="{FF2B5EF4-FFF2-40B4-BE49-F238E27FC236}">
                <a16:creationId xmlns:a16="http://schemas.microsoft.com/office/drawing/2014/main" id="{EC89F999-8523-4F0E-8436-93325FEAC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120" y="4804756"/>
            <a:ext cx="2743200" cy="1271847"/>
          </a:xfrm>
          <a:prstGeom prst="rect">
            <a:avLst/>
          </a:prstGeom>
        </p:spPr>
      </p:pic>
      <p:pic>
        <p:nvPicPr>
          <p:cNvPr id="7" name="Picture 7" descr="A picture containing standing, young, people, kite&#10;&#10;Description automatically generated">
            <a:extLst>
              <a:ext uri="{FF2B5EF4-FFF2-40B4-BE49-F238E27FC236}">
                <a16:creationId xmlns:a16="http://schemas.microsoft.com/office/drawing/2014/main" id="{B6369B34-28CF-40C3-8BEF-9E9CF7787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2320" y="1869440"/>
            <a:ext cx="27432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6859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24CCFF-86D8-4FFD-8846-08D561AB5723}"/>
              </a:ext>
            </a:extLst>
          </p:cNvPr>
          <p:cNvSpPr txBox="1"/>
          <p:nvPr/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Budget and expenditure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8C3463-118E-4E01-A797-741966CA6718}"/>
              </a:ext>
            </a:extLst>
          </p:cNvPr>
          <p:cNvSpPr txBox="1"/>
          <p:nvPr/>
        </p:nvSpPr>
        <p:spPr>
          <a:xfrm>
            <a:off x="4995948" y="5112544"/>
            <a:ext cx="6439131" cy="99329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We will have to check for appropriate proximity sensors that have suitable range, high </a:t>
            </a:r>
            <a:r>
              <a:rPr lang="en-US"/>
              <a:t>sensitivity</a:t>
            </a:r>
            <a:r>
              <a:rPr lang="en-US" dirty="0"/>
              <a:t> and low false rate.</a:t>
            </a:r>
          </a:p>
        </p:txBody>
      </p:sp>
      <p:pic>
        <p:nvPicPr>
          <p:cNvPr id="2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51C7C97B-4E61-405F-A04A-DDDB6B6DB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640" y="2833624"/>
            <a:ext cx="2743200" cy="1536192"/>
          </a:xfrm>
          <a:prstGeom prst="rect">
            <a:avLst/>
          </a:prstGeom>
        </p:spPr>
      </p:pic>
      <p:pic>
        <p:nvPicPr>
          <p:cNvPr id="3" name="Picture 4" descr="A picture containing fruit&#10;&#10;Description automatically generated">
            <a:extLst>
              <a:ext uri="{FF2B5EF4-FFF2-40B4-BE49-F238E27FC236}">
                <a16:creationId xmlns:a16="http://schemas.microsoft.com/office/drawing/2014/main" id="{9FAC47A6-B6C9-4692-9576-ED4BA249D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800" y="392604"/>
            <a:ext cx="4663440" cy="151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2935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24CCFF-86D8-4FFD-8846-08D561AB5723}"/>
              </a:ext>
            </a:extLst>
          </p:cNvPr>
          <p:cNvSpPr txBox="1"/>
          <p:nvPr/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Budget and expenditure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4A24EE-B2EB-429D-876B-D53CD30E5DDF}"/>
              </a:ext>
            </a:extLst>
          </p:cNvPr>
          <p:cNvSpPr txBox="1"/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This will require testing and experimentation and therefore we need a strong support so that we can stay motivated and convert that idea into something useful that benefits the society.</a:t>
            </a:r>
          </a:p>
        </p:txBody>
      </p:sp>
      <p:pic>
        <p:nvPicPr>
          <p:cNvPr id="2" name="Picture 2" descr="A drawing of a person&#10;&#10;Description automatically generated">
            <a:extLst>
              <a:ext uri="{FF2B5EF4-FFF2-40B4-BE49-F238E27FC236}">
                <a16:creationId xmlns:a16="http://schemas.microsoft.com/office/drawing/2014/main" id="{006BC0CF-D992-4263-BF37-30FD9CCA5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2552" y="4437062"/>
            <a:ext cx="2619375" cy="1743075"/>
          </a:xfrm>
          <a:prstGeom prst="rect">
            <a:avLst/>
          </a:prstGeom>
        </p:spPr>
      </p:pic>
      <p:pic>
        <p:nvPicPr>
          <p:cNvPr id="3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8B9B08B6-E4BA-43D4-B714-FDD160A2E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690" y="339090"/>
            <a:ext cx="2552700" cy="1790700"/>
          </a:xfrm>
          <a:prstGeom prst="rect">
            <a:avLst/>
          </a:prstGeom>
        </p:spPr>
      </p:pic>
      <p:pic>
        <p:nvPicPr>
          <p:cNvPr id="5" name="Picture 5" descr="A picture containing person, person, holding, female&#10;&#10;Description automatically generated">
            <a:extLst>
              <a:ext uri="{FF2B5EF4-FFF2-40B4-BE49-F238E27FC236}">
                <a16:creationId xmlns:a16="http://schemas.microsoft.com/office/drawing/2014/main" id="{1D4392C6-2937-4AAA-8B55-0F00EA1A8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2155" y="334963"/>
            <a:ext cx="215265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1662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24CCFF-86D8-4FFD-8846-08D561AB5723}"/>
              </a:ext>
            </a:extLst>
          </p:cNvPr>
          <p:cNvSpPr txBox="1"/>
          <p:nvPr/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Budget and expenditure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5EC947-D5F3-4043-8885-919CC4004382}"/>
              </a:ext>
            </a:extLst>
          </p:cNvPr>
          <p:cNvSpPr txBox="1"/>
          <p:nvPr/>
        </p:nvSpPr>
        <p:spPr>
          <a:xfrm>
            <a:off x="4640348" y="1150144"/>
            <a:ext cx="6906491" cy="84089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we may require 5k-10k for research and once the finish product is ready it would be around 2k-3k cost.</a:t>
            </a:r>
          </a:p>
        </p:txBody>
      </p:sp>
      <p:pic>
        <p:nvPicPr>
          <p:cNvPr id="3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D1529A5F-1584-4FBB-A8F4-221BCEBA9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600" y="2680034"/>
            <a:ext cx="2743200" cy="1497932"/>
          </a:xfrm>
          <a:prstGeom prst="rect">
            <a:avLst/>
          </a:prstGeom>
        </p:spPr>
      </p:pic>
      <p:pic>
        <p:nvPicPr>
          <p:cNvPr id="5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E699272-3920-472F-813D-DC0CE0687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397" y="2281238"/>
            <a:ext cx="199072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9949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DBF5EF-9DE1-4D60-A020-923AFB7AF33F}"/>
              </a:ext>
            </a:extLst>
          </p:cNvPr>
          <p:cNvSpPr txBox="1"/>
          <p:nvPr/>
        </p:nvSpPr>
        <p:spPr>
          <a:xfrm>
            <a:off x="838200" y="557188"/>
            <a:ext cx="10515600" cy="113349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and derived developments</a:t>
            </a:r>
          </a:p>
        </p:txBody>
      </p:sp>
      <p:graphicFrame>
        <p:nvGraphicFramePr>
          <p:cNvPr id="8" name="TextBox 4">
            <a:extLst>
              <a:ext uri="{FF2B5EF4-FFF2-40B4-BE49-F238E27FC236}">
                <a16:creationId xmlns:a16="http://schemas.microsoft.com/office/drawing/2014/main" id="{C9BEB57B-10EA-408C-BDFB-6959DC8CB6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5391103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073328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DBF5EF-9DE1-4D60-A020-923AFB7AF33F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and derived developments</a:t>
            </a:r>
          </a:p>
        </p:txBody>
      </p:sp>
      <p:graphicFrame>
        <p:nvGraphicFramePr>
          <p:cNvPr id="3" name="TextBox 4">
            <a:extLst>
              <a:ext uri="{FF2B5EF4-FFF2-40B4-BE49-F238E27FC236}">
                <a16:creationId xmlns:a16="http://schemas.microsoft.com/office/drawing/2014/main" id="{0C0D5B42-38D3-46E4-BA01-6DA1B712B6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842839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89462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05B303-6003-40FC-A7FD-CA0D7F4C5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93468-40F1-4431-AE86-DB73595A9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5031" y="4076802"/>
            <a:ext cx="5561938" cy="153458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ANY QUESTIONS???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64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standing in a room&#10;&#10;Description automatically generated">
            <a:extLst>
              <a:ext uri="{FF2B5EF4-FFF2-40B4-BE49-F238E27FC236}">
                <a16:creationId xmlns:a16="http://schemas.microsoft.com/office/drawing/2014/main" id="{5115CADF-1A4F-4DDF-AE47-D1E3032E7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450" y="1649730"/>
            <a:ext cx="3101340" cy="31013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F840DD-4FDA-4ACA-99DC-392F85E9323E}"/>
              </a:ext>
            </a:extLst>
          </p:cNvPr>
          <p:cNvSpPr txBox="1"/>
          <p:nvPr/>
        </p:nvSpPr>
        <p:spPr>
          <a:xfrm>
            <a:off x="1615440" y="2529840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Good better get going fast or you gonna spray everywhere</a:t>
            </a:r>
          </a:p>
        </p:txBody>
      </p:sp>
    </p:spTree>
    <p:extLst>
      <p:ext uri="{BB962C8B-B14F-4D97-AF65-F5344CB8AC3E}">
        <p14:creationId xmlns:p14="http://schemas.microsoft.com/office/powerpoint/2010/main" val="1308103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erson standing in front of a window&#10;&#10;Description automatically generated">
            <a:extLst>
              <a:ext uri="{FF2B5EF4-FFF2-40B4-BE49-F238E27FC236}">
                <a16:creationId xmlns:a16="http://schemas.microsoft.com/office/drawing/2014/main" id="{D67D9C46-EA30-479D-AB2C-0D3CC9B79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0" y="2876550"/>
            <a:ext cx="5285740" cy="27914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73611B-E88D-403E-9319-5D61D42BD7EE}"/>
              </a:ext>
            </a:extLst>
          </p:cNvPr>
          <p:cNvSpPr txBox="1"/>
          <p:nvPr/>
        </p:nvSpPr>
        <p:spPr>
          <a:xfrm>
            <a:off x="1899920" y="234696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Yeah yeah take the lift...infect more you moron</a:t>
            </a:r>
          </a:p>
        </p:txBody>
      </p:sp>
    </p:spTree>
    <p:extLst>
      <p:ext uri="{BB962C8B-B14F-4D97-AF65-F5344CB8AC3E}">
        <p14:creationId xmlns:p14="http://schemas.microsoft.com/office/powerpoint/2010/main" val="1034015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person, indoor, person, table&#10;&#10;Description automatically generated">
            <a:extLst>
              <a:ext uri="{FF2B5EF4-FFF2-40B4-BE49-F238E27FC236}">
                <a16:creationId xmlns:a16="http://schemas.microsoft.com/office/drawing/2014/main" id="{977F0C4F-3B3B-4760-BB86-4A54A450B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330" y="1423035"/>
            <a:ext cx="6159500" cy="31991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294E48-420C-4E82-9D36-6EE7D00EE813}"/>
              </a:ext>
            </a:extLst>
          </p:cNvPr>
          <p:cNvSpPr txBox="1"/>
          <p:nvPr/>
        </p:nvSpPr>
        <p:spPr>
          <a:xfrm>
            <a:off x="853440" y="2936240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Now you are pressing all the buttons, what kind of </a:t>
            </a:r>
            <a:r>
              <a:rPr lang="en-US"/>
              <a:t>an idiot are you, really???</a:t>
            </a:r>
          </a:p>
        </p:txBody>
      </p:sp>
    </p:spTree>
    <p:extLst>
      <p:ext uri="{BB962C8B-B14F-4D97-AF65-F5344CB8AC3E}">
        <p14:creationId xmlns:p14="http://schemas.microsoft.com/office/powerpoint/2010/main" val="1407018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DE252DE-DCD9-41B1-A02B-AB957CC21C6F}"/>
              </a:ext>
            </a:extLst>
          </p:cNvPr>
          <p:cNvSpPr txBox="1"/>
          <p:nvPr/>
        </p:nvSpPr>
        <p:spPr>
          <a:xfrm>
            <a:off x="1524000" y="247904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no, no not that fast </a:t>
            </a:r>
          </a:p>
          <a:p>
            <a:r>
              <a:rPr lang="en-US">
                <a:cs typeface="Calibri"/>
              </a:rPr>
              <a:t>I know you are worried...</a:t>
            </a:r>
            <a:endParaRPr lang="en-US" dirty="0">
              <a:cs typeface="Calibri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807EE651-E638-4F12-B088-D314E3ACC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1117110"/>
            <a:ext cx="7548879" cy="416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08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0A9741B-A63B-42D3-A46B-DA90CABD793D}"/>
              </a:ext>
            </a:extLst>
          </p:cNvPr>
          <p:cNvSpPr txBox="1"/>
          <p:nvPr/>
        </p:nvSpPr>
        <p:spPr>
          <a:xfrm>
            <a:off x="1788160" y="1056640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Let's alarm others, if we can at the office to not take the lift</a:t>
            </a:r>
          </a:p>
        </p:txBody>
      </p:sp>
    </p:spTree>
    <p:extLst>
      <p:ext uri="{BB962C8B-B14F-4D97-AF65-F5344CB8AC3E}">
        <p14:creationId xmlns:p14="http://schemas.microsoft.com/office/powerpoint/2010/main" val="46250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47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applications discussed in brief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1908</cp:revision>
  <dcterms:created xsi:type="dcterms:W3CDTF">2020-08-17T13:27:52Z</dcterms:created>
  <dcterms:modified xsi:type="dcterms:W3CDTF">2020-08-19T17:48:37Z</dcterms:modified>
</cp:coreProperties>
</file>

<file path=docProps/thumbnail.jpeg>
</file>